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2" r:id="rId1"/>
  </p:sldMasterIdLst>
  <p:notesMasterIdLst>
    <p:notesMasterId r:id="rId17"/>
  </p:notesMasterIdLst>
  <p:sldIdLst>
    <p:sldId id="877" r:id="rId2"/>
    <p:sldId id="1869" r:id="rId3"/>
    <p:sldId id="1828" r:id="rId4"/>
    <p:sldId id="1901" r:id="rId5"/>
    <p:sldId id="1903" r:id="rId6"/>
    <p:sldId id="2337" r:id="rId7"/>
    <p:sldId id="1852" r:id="rId8"/>
    <p:sldId id="1847" r:id="rId9"/>
    <p:sldId id="2340" r:id="rId10"/>
    <p:sldId id="2341" r:id="rId11"/>
    <p:sldId id="2339" r:id="rId12"/>
    <p:sldId id="1905" r:id="rId13"/>
    <p:sldId id="1845" r:id="rId14"/>
    <p:sldId id="1817" r:id="rId15"/>
    <p:sldId id="1997" r:id="rId16"/>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40BBC6DE-F2BA-4C62-879E-D9F32ACD1D4D}">
          <p14:sldIdLst>
            <p14:sldId id="877"/>
            <p14:sldId id="1869"/>
          </p14:sldIdLst>
        </p14:section>
        <p14:section name="API Management" id="{B628AFA3-AA4B-411A-A993-B8958C942419}">
          <p14:sldIdLst>
            <p14:sldId id="1828"/>
            <p14:sldId id="1901"/>
            <p14:sldId id="1903"/>
          </p14:sldIdLst>
        </p14:section>
        <p14:section name="Instance Configuration" id="{06232124-3521-4F42-B427-AB9A7C30AA49}">
          <p14:sldIdLst>
            <p14:sldId id="2337"/>
            <p14:sldId id="1852"/>
          </p14:sldIdLst>
        </p14:section>
        <p14:section name="Policies" id="{ED936FEF-516F-4E40-AB16-3BF366B99324}">
          <p14:sldIdLst>
            <p14:sldId id="1847"/>
            <p14:sldId id="2340"/>
            <p14:sldId id="2341"/>
          </p14:sldIdLst>
        </p14:section>
        <p14:section name="Lifecycle" id="{F17680CD-254F-4014-B78F-FCAB38448EB0}">
          <p14:sldIdLst>
            <p14:sldId id="2339"/>
            <p14:sldId id="1905"/>
          </p14:sldIdLst>
        </p14:section>
        <p14:section name="Conclusion" id="{DE4CD388-C4CD-4BBB-AD94-D40A3F4627F4}">
          <p14:sldIdLst>
            <p14:sldId id="1845"/>
            <p14:sldId id="1817"/>
            <p14:sldId id="199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dert Grootenboer" initials="EG" lastIdx="1" clrIdx="0">
    <p:extLst>
      <p:ext uri="{19B8F6BF-5375-455C-9EA6-DF929625EA0E}">
        <p15:presenceInfo xmlns:p15="http://schemas.microsoft.com/office/powerpoint/2012/main" userId="3fe8758b2c2b58d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66AC"/>
    <a:srgbClr val="297FD5"/>
    <a:srgbClr val="6DA1D8"/>
    <a:srgbClr val="E6E1E3"/>
    <a:srgbClr val="DBD3D2"/>
    <a:srgbClr val="9FACCD"/>
    <a:srgbClr val="2A7AB5"/>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B721CB0-0953-4C3F-AA62-2C22D6F245E0}" v="122" dt="2021-06-14T13:46:04.6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1112" autoAdjust="0"/>
  </p:normalViewPr>
  <p:slideViewPr>
    <p:cSldViewPr snapToGrid="0">
      <p:cViewPr varScale="1">
        <p:scale>
          <a:sx n="101" d="100"/>
          <a:sy n="101" d="100"/>
        </p:scale>
        <p:origin x="125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AB721CB0-0953-4C3F-AA62-2C22D6F245E0}"/>
    <pc:docChg chg="undo custSel addSld delSld modSld delMainMaster modMainMaster addSection delSection modSection">
      <pc:chgData name="Eldert Grootenboer" userId="3fe8758b2c2b58d2" providerId="LiveId" clId="{AB721CB0-0953-4C3F-AA62-2C22D6F245E0}" dt="2021-06-14T13:36:23.009" v="368" actId="14100"/>
      <pc:docMkLst>
        <pc:docMk/>
      </pc:docMkLst>
      <pc:sldChg chg="addSp modSp del mod setBg modClrScheme modShow chgLayout">
        <pc:chgData name="Eldert Grootenboer" userId="3fe8758b2c2b58d2" providerId="LiveId" clId="{AB721CB0-0953-4C3F-AA62-2C22D6F245E0}" dt="2021-06-08T10:21:44.297" v="188" actId="18676"/>
        <pc:sldMkLst>
          <pc:docMk/>
          <pc:sldMk cId="1337922879" sldId="270"/>
        </pc:sldMkLst>
        <pc:spChg chg="add mod ord">
          <ac:chgData name="Eldert Grootenboer" userId="3fe8758b2c2b58d2" providerId="LiveId" clId="{AB721CB0-0953-4C3F-AA62-2C22D6F245E0}" dt="2021-06-08T10:13:07.039" v="30" actId="700"/>
          <ac:spMkLst>
            <pc:docMk/>
            <pc:sldMk cId="1337922879" sldId="270"/>
            <ac:spMk id="2" creationId="{B0808346-F5DB-4A5B-879D-69C2646BC532}"/>
          </ac:spMkLst>
        </pc:spChg>
        <pc:spChg chg="mod ord">
          <ac:chgData name="Eldert Grootenboer" userId="3fe8758b2c2b58d2" providerId="LiveId" clId="{AB721CB0-0953-4C3F-AA62-2C22D6F245E0}" dt="2021-06-08T10:13:07.039" v="30" actId="700"/>
          <ac:spMkLst>
            <pc:docMk/>
            <pc:sldMk cId="1337922879" sldId="270"/>
            <ac:spMk id="3" creationId="{F9557E13-2BEB-421C-A4CD-A0E87CDC5926}"/>
          </ac:spMkLst>
        </pc:spChg>
      </pc:sldChg>
      <pc:sldChg chg="modSp add mod">
        <pc:chgData name="Eldert Grootenboer" userId="3fe8758b2c2b58d2" providerId="LiveId" clId="{AB721CB0-0953-4C3F-AA62-2C22D6F245E0}" dt="2021-06-08T10:22:47.847" v="201" actId="404"/>
        <pc:sldMkLst>
          <pc:docMk/>
          <pc:sldMk cId="867621303" sldId="877"/>
        </pc:sldMkLst>
        <pc:spChg chg="mod">
          <ac:chgData name="Eldert Grootenboer" userId="3fe8758b2c2b58d2" providerId="LiveId" clId="{AB721CB0-0953-4C3F-AA62-2C22D6F245E0}" dt="2021-06-08T10:22:47.847" v="201" actId="404"/>
          <ac:spMkLst>
            <pc:docMk/>
            <pc:sldMk cId="867621303" sldId="877"/>
            <ac:spMk id="25" creationId="{7288AEA8-36B4-4C00-B691-F333F51CACC9}"/>
          </ac:spMkLst>
        </pc:spChg>
      </pc:sldChg>
      <pc:sldChg chg="addSp delSp modSp mod setBg modClrScheme modAnim chgLayout">
        <pc:chgData name="Eldert Grootenboer" userId="3fe8758b2c2b58d2" providerId="LiveId" clId="{AB721CB0-0953-4C3F-AA62-2C22D6F245E0}" dt="2021-06-08T10:46:06.160" v="353"/>
        <pc:sldMkLst>
          <pc:docMk/>
          <pc:sldMk cId="572997443" sldId="1817"/>
        </pc:sldMkLst>
        <pc:spChg chg="add del mod ord">
          <ac:chgData name="Eldert Grootenboer" userId="3fe8758b2c2b58d2" providerId="LiveId" clId="{AB721CB0-0953-4C3F-AA62-2C22D6F245E0}" dt="2021-06-08T10:19:51.859" v="88" actId="478"/>
          <ac:spMkLst>
            <pc:docMk/>
            <pc:sldMk cId="572997443" sldId="1817"/>
            <ac:spMk id="2" creationId="{E4A7AE21-2D08-4CAC-8099-37A771ADECB0}"/>
          </ac:spMkLst>
        </pc:spChg>
        <pc:spChg chg="mod ord">
          <ac:chgData name="Eldert Grootenboer" userId="3fe8758b2c2b58d2" providerId="LiveId" clId="{AB721CB0-0953-4C3F-AA62-2C22D6F245E0}" dt="2021-06-08T10:19:42.653" v="86" actId="700"/>
          <ac:spMkLst>
            <pc:docMk/>
            <pc:sldMk cId="572997443" sldId="1817"/>
            <ac:spMk id="4" creationId="{71490C8C-645E-478E-A3B7-04B80448E751}"/>
          </ac:spMkLst>
        </pc:spChg>
        <pc:spChg chg="mod ord">
          <ac:chgData name="Eldert Grootenboer" userId="3fe8758b2c2b58d2" providerId="LiveId" clId="{AB721CB0-0953-4C3F-AA62-2C22D6F245E0}" dt="2021-06-08T10:21:06.226" v="141" actId="1036"/>
          <ac:spMkLst>
            <pc:docMk/>
            <pc:sldMk cId="572997443" sldId="1817"/>
            <ac:spMk id="5" creationId="{6EE5BDEE-BD7E-4292-9418-5CCCE3CF486F}"/>
          </ac:spMkLst>
        </pc:spChg>
        <pc:spChg chg="mod">
          <ac:chgData name="Eldert Grootenboer" userId="3fe8758b2c2b58d2" providerId="LiveId" clId="{AB721CB0-0953-4C3F-AA62-2C22D6F245E0}" dt="2021-06-08T10:20:29.096" v="124" actId="208"/>
          <ac:spMkLst>
            <pc:docMk/>
            <pc:sldMk cId="572997443" sldId="1817"/>
            <ac:spMk id="9" creationId="{2DECCA4B-8D71-4F1F-ADA1-85042FEAEDDC}"/>
          </ac:spMkLst>
        </pc:spChg>
        <pc:spChg chg="mod">
          <ac:chgData name="Eldert Grootenboer" userId="3fe8758b2c2b58d2" providerId="LiveId" clId="{AB721CB0-0953-4C3F-AA62-2C22D6F245E0}" dt="2021-06-08T10:20:23.362" v="120" actId="208"/>
          <ac:spMkLst>
            <pc:docMk/>
            <pc:sldMk cId="572997443" sldId="1817"/>
            <ac:spMk id="11" creationId="{9E29AF18-9A42-483A-921D-C3A5B3D9CD3E}"/>
          </ac:spMkLst>
        </pc:spChg>
        <pc:spChg chg="mod">
          <ac:chgData name="Eldert Grootenboer" userId="3fe8758b2c2b58d2" providerId="LiveId" clId="{AB721CB0-0953-4C3F-AA62-2C22D6F245E0}" dt="2021-06-08T10:20:19.788" v="118" actId="208"/>
          <ac:spMkLst>
            <pc:docMk/>
            <pc:sldMk cId="572997443" sldId="1817"/>
            <ac:spMk id="13" creationId="{08E9A98E-D227-41E2-8D4C-406C42F7DD12}"/>
          </ac:spMkLst>
        </pc:spChg>
        <pc:spChg chg="mod">
          <ac:chgData name="Eldert Grootenboer" userId="3fe8758b2c2b58d2" providerId="LiveId" clId="{AB721CB0-0953-4C3F-AA62-2C22D6F245E0}" dt="2021-06-08T10:20:26.524" v="122" actId="208"/>
          <ac:spMkLst>
            <pc:docMk/>
            <pc:sldMk cId="572997443" sldId="1817"/>
            <ac:spMk id="20" creationId="{9FFCFEAB-269C-49F9-B8E0-89FEFBC6C4C6}"/>
          </ac:spMkLst>
        </pc:spChg>
      </pc:sldChg>
      <pc:sldChg chg="addSp modSp mod setBg chgLayout">
        <pc:chgData name="Eldert Grootenboer" userId="3fe8758b2c2b58d2" providerId="LiveId" clId="{AB721CB0-0953-4C3F-AA62-2C22D6F245E0}" dt="2021-06-08T10:46:00.938" v="352"/>
        <pc:sldMkLst>
          <pc:docMk/>
          <pc:sldMk cId="228015569" sldId="1828"/>
        </pc:sldMkLst>
        <pc:spChg chg="add mod ord">
          <ac:chgData name="Eldert Grootenboer" userId="3fe8758b2c2b58d2" providerId="LiveId" clId="{AB721CB0-0953-4C3F-AA62-2C22D6F245E0}" dt="2021-06-08T10:11:35.333" v="19" actId="27636"/>
          <ac:spMkLst>
            <pc:docMk/>
            <pc:sldMk cId="228015569" sldId="1828"/>
            <ac:spMk id="2" creationId="{2B59DCF8-CC61-4A10-9F88-4EEB5241CF78}"/>
          </ac:spMkLst>
        </pc:spChg>
        <pc:spChg chg="mod ord">
          <ac:chgData name="Eldert Grootenboer" userId="3fe8758b2c2b58d2" providerId="LiveId" clId="{AB721CB0-0953-4C3F-AA62-2C22D6F245E0}" dt="2021-06-08T10:11:35.321" v="18" actId="700"/>
          <ac:spMkLst>
            <pc:docMk/>
            <pc:sldMk cId="228015569" sldId="1828"/>
            <ac:spMk id="3" creationId="{9B830E3A-F246-49E3-879B-EDC64E7FE5EA}"/>
          </ac:spMkLst>
        </pc:spChg>
      </pc:sldChg>
      <pc:sldChg chg="addSp modSp mod setBg chgLayout">
        <pc:chgData name="Eldert Grootenboer" userId="3fe8758b2c2b58d2" providerId="LiveId" clId="{AB721CB0-0953-4C3F-AA62-2C22D6F245E0}" dt="2021-06-08T10:46:06.160" v="353"/>
        <pc:sldMkLst>
          <pc:docMk/>
          <pc:sldMk cId="1001502995" sldId="1845"/>
        </pc:sldMkLst>
        <pc:spChg chg="add mod ord">
          <ac:chgData name="Eldert Grootenboer" userId="3fe8758b2c2b58d2" providerId="LiveId" clId="{AB721CB0-0953-4C3F-AA62-2C22D6F245E0}" dt="2021-06-08T10:19:35.297" v="85" actId="27636"/>
          <ac:spMkLst>
            <pc:docMk/>
            <pc:sldMk cId="1001502995" sldId="1845"/>
            <ac:spMk id="2" creationId="{204F4958-4AF9-4792-9FCF-42E62C5D12FE}"/>
          </ac:spMkLst>
        </pc:spChg>
        <pc:spChg chg="mod ord">
          <ac:chgData name="Eldert Grootenboer" userId="3fe8758b2c2b58d2" providerId="LiveId" clId="{AB721CB0-0953-4C3F-AA62-2C22D6F245E0}" dt="2021-06-08T10:19:35.285" v="84" actId="700"/>
          <ac:spMkLst>
            <pc:docMk/>
            <pc:sldMk cId="1001502995" sldId="1845"/>
            <ac:spMk id="4" creationId="{E4581C07-4185-4C1E-AB97-00AB72BAD719}"/>
          </ac:spMkLst>
        </pc:spChg>
      </pc:sldChg>
      <pc:sldChg chg="addSp delSp modSp mod setBg delAnim modAnim chgLayout">
        <pc:chgData name="Eldert Grootenboer" userId="3fe8758b2c2b58d2" providerId="LiveId" clId="{AB721CB0-0953-4C3F-AA62-2C22D6F245E0}" dt="2021-06-08T10:46:06.160" v="353"/>
        <pc:sldMkLst>
          <pc:docMk/>
          <pc:sldMk cId="927817366" sldId="1847"/>
        </pc:sldMkLst>
        <pc:spChg chg="add mod ord">
          <ac:chgData name="Eldert Grootenboer" userId="3fe8758b2c2b58d2" providerId="LiveId" clId="{AB721CB0-0953-4C3F-AA62-2C22D6F245E0}" dt="2021-06-08T10:15:34.512" v="51" actId="27636"/>
          <ac:spMkLst>
            <pc:docMk/>
            <pc:sldMk cId="927817366" sldId="1847"/>
            <ac:spMk id="2" creationId="{F4A22C91-1AD3-4BD2-9253-FD36CF7380FA}"/>
          </ac:spMkLst>
        </pc:spChg>
        <pc:spChg chg="mod ord">
          <ac:chgData name="Eldert Grootenboer" userId="3fe8758b2c2b58d2" providerId="LiveId" clId="{AB721CB0-0953-4C3F-AA62-2C22D6F245E0}" dt="2021-06-08T10:15:34.474" v="50" actId="700"/>
          <ac:spMkLst>
            <pc:docMk/>
            <pc:sldMk cId="927817366" sldId="1847"/>
            <ac:spMk id="4" creationId="{00A2C632-D489-46B6-B859-7AAE9B391640}"/>
          </ac:spMkLst>
        </pc:spChg>
        <pc:picChg chg="del">
          <ac:chgData name="Eldert Grootenboer" userId="3fe8758b2c2b58d2" providerId="LiveId" clId="{AB721CB0-0953-4C3F-AA62-2C22D6F245E0}" dt="2021-06-08T10:15:42.260" v="52" actId="478"/>
          <ac:picMkLst>
            <pc:docMk/>
            <pc:sldMk cId="927817366" sldId="1847"/>
            <ac:picMk id="7" creationId="{6C525FAA-DA3E-4EE0-BC9A-842982499690}"/>
          </ac:picMkLst>
        </pc:picChg>
        <pc:picChg chg="add del">
          <ac:chgData name="Eldert Grootenboer" userId="3fe8758b2c2b58d2" providerId="LiveId" clId="{AB721CB0-0953-4C3F-AA62-2C22D6F245E0}" dt="2021-06-08T10:15:54.858" v="55" actId="478"/>
          <ac:picMkLst>
            <pc:docMk/>
            <pc:sldMk cId="927817366" sldId="1847"/>
            <ac:picMk id="2050" creationId="{E10275F1-0F5E-4BE4-B466-454B46055C41}"/>
          </ac:picMkLst>
        </pc:picChg>
      </pc:sldChg>
      <pc:sldChg chg="addSp delSp modSp mod setBg modClrScheme chgLayout">
        <pc:chgData name="Eldert Grootenboer" userId="3fe8758b2c2b58d2" providerId="LiveId" clId="{AB721CB0-0953-4C3F-AA62-2C22D6F245E0}" dt="2021-06-08T10:46:06.160" v="353"/>
        <pc:sldMkLst>
          <pc:docMk/>
          <pc:sldMk cId="335019765" sldId="1852"/>
        </pc:sldMkLst>
        <pc:spChg chg="del mod ord">
          <ac:chgData name="Eldert Grootenboer" userId="3fe8758b2c2b58d2" providerId="LiveId" clId="{AB721CB0-0953-4C3F-AA62-2C22D6F245E0}" dt="2021-06-08T10:14:56.450" v="47" actId="478"/>
          <ac:spMkLst>
            <pc:docMk/>
            <pc:sldMk cId="335019765" sldId="1852"/>
            <ac:spMk id="2" creationId="{2D95D54F-1F08-482E-A7CE-9CC807C58922}"/>
          </ac:spMkLst>
        </pc:spChg>
        <pc:spChg chg="add mod ord">
          <ac:chgData name="Eldert Grootenboer" userId="3fe8758b2c2b58d2" providerId="LiveId" clId="{AB721CB0-0953-4C3F-AA62-2C22D6F245E0}" dt="2021-06-08T10:18:02.626" v="65" actId="255"/>
          <ac:spMkLst>
            <pc:docMk/>
            <pc:sldMk cId="335019765" sldId="1852"/>
            <ac:spMk id="3" creationId="{3B99C0AD-E08D-4693-A4DD-EF5323EDF90E}"/>
          </ac:spMkLst>
        </pc:spChg>
        <pc:spChg chg="mod">
          <ac:chgData name="Eldert Grootenboer" userId="3fe8758b2c2b58d2" providerId="LiveId" clId="{AB721CB0-0953-4C3F-AA62-2C22D6F245E0}" dt="2021-06-08T10:18:02.626" v="65" actId="255"/>
          <ac:spMkLst>
            <pc:docMk/>
            <pc:sldMk cId="335019765" sldId="1852"/>
            <ac:spMk id="4" creationId="{042D5C5D-ED7F-4B84-9C72-A7B1B499A5C6}"/>
          </ac:spMkLst>
        </pc:spChg>
        <pc:spChg chg="mod">
          <ac:chgData name="Eldert Grootenboer" userId="3fe8758b2c2b58d2" providerId="LiveId" clId="{AB721CB0-0953-4C3F-AA62-2C22D6F245E0}" dt="2021-06-08T10:18:02.626" v="65" actId="255"/>
          <ac:spMkLst>
            <pc:docMk/>
            <pc:sldMk cId="335019765" sldId="1852"/>
            <ac:spMk id="10" creationId="{7D99F52B-4C54-4353-9B99-C5A0BE057AF1}"/>
          </ac:spMkLst>
        </pc:spChg>
        <pc:spChg chg="mod">
          <ac:chgData name="Eldert Grootenboer" userId="3fe8758b2c2b58d2" providerId="LiveId" clId="{AB721CB0-0953-4C3F-AA62-2C22D6F245E0}" dt="2021-06-08T10:18:02.626" v="65" actId="255"/>
          <ac:spMkLst>
            <pc:docMk/>
            <pc:sldMk cId="335019765" sldId="1852"/>
            <ac:spMk id="13" creationId="{27736302-2C5D-487D-AF48-E6DFA0E433BA}"/>
          </ac:spMkLst>
        </pc:spChg>
        <pc:grpChg chg="mod">
          <ac:chgData name="Eldert Grootenboer" userId="3fe8758b2c2b58d2" providerId="LiveId" clId="{AB721CB0-0953-4C3F-AA62-2C22D6F245E0}" dt="2021-06-08T10:18:02.626" v="65" actId="255"/>
          <ac:grpSpMkLst>
            <pc:docMk/>
            <pc:sldMk cId="335019765" sldId="1852"/>
            <ac:grpSpMk id="9" creationId="{E81DEF70-7E51-49C3-8461-479AF0D24A9D}"/>
          </ac:grpSpMkLst>
        </pc:grpChg>
        <pc:grpChg chg="mod">
          <ac:chgData name="Eldert Grootenboer" userId="3fe8758b2c2b58d2" providerId="LiveId" clId="{AB721CB0-0953-4C3F-AA62-2C22D6F245E0}" dt="2021-06-08T10:18:02.626" v="65" actId="255"/>
          <ac:grpSpMkLst>
            <pc:docMk/>
            <pc:sldMk cId="335019765" sldId="1852"/>
            <ac:grpSpMk id="14" creationId="{BB881262-7C07-46E6-862C-ACAE688A8246}"/>
          </ac:grpSpMkLst>
        </pc:grpChg>
        <pc:grpChg chg="mod">
          <ac:chgData name="Eldert Grootenboer" userId="3fe8758b2c2b58d2" providerId="LiveId" clId="{AB721CB0-0953-4C3F-AA62-2C22D6F245E0}" dt="2021-06-08T10:18:02.626" v="65" actId="255"/>
          <ac:grpSpMkLst>
            <pc:docMk/>
            <pc:sldMk cId="335019765" sldId="1852"/>
            <ac:grpSpMk id="15" creationId="{421063DF-4C7F-433E-A357-DAF4AECF7915}"/>
          </ac:grpSpMkLst>
        </pc:grpChg>
        <pc:picChg chg="mod">
          <ac:chgData name="Eldert Grootenboer" userId="3fe8758b2c2b58d2" providerId="LiveId" clId="{AB721CB0-0953-4C3F-AA62-2C22D6F245E0}" dt="2021-06-08T10:18:02.626" v="65" actId="255"/>
          <ac:picMkLst>
            <pc:docMk/>
            <pc:sldMk cId="335019765" sldId="1852"/>
            <ac:picMk id="7" creationId="{1BFC5147-E149-4597-977F-02369EEA96EB}"/>
          </ac:picMkLst>
        </pc:picChg>
        <pc:picChg chg="mod">
          <ac:chgData name="Eldert Grootenboer" userId="3fe8758b2c2b58d2" providerId="LiveId" clId="{AB721CB0-0953-4C3F-AA62-2C22D6F245E0}" dt="2021-06-08T10:18:02.626" v="65" actId="255"/>
          <ac:picMkLst>
            <pc:docMk/>
            <pc:sldMk cId="335019765" sldId="1852"/>
            <ac:picMk id="12" creationId="{65A126D8-9ED5-4EC2-A342-6A1ECCDEB278}"/>
          </ac:picMkLst>
        </pc:picChg>
        <pc:picChg chg="mod">
          <ac:chgData name="Eldert Grootenboer" userId="3fe8758b2c2b58d2" providerId="LiveId" clId="{AB721CB0-0953-4C3F-AA62-2C22D6F245E0}" dt="2021-06-08T10:18:02.626" v="65" actId="255"/>
          <ac:picMkLst>
            <pc:docMk/>
            <pc:sldMk cId="335019765" sldId="1852"/>
            <ac:picMk id="2052" creationId="{3C14044D-E414-4C38-B880-43CF4D40B349}"/>
          </ac:picMkLst>
        </pc:picChg>
      </pc:sldChg>
      <pc:sldChg chg="modSp del mod setBg modShow">
        <pc:chgData name="Eldert Grootenboer" userId="3fe8758b2c2b58d2" providerId="LiveId" clId="{AB721CB0-0953-4C3F-AA62-2C22D6F245E0}" dt="2021-06-08T10:21:44.297" v="188" actId="18676"/>
        <pc:sldMkLst>
          <pc:docMk/>
          <pc:sldMk cId="1555419423" sldId="1857"/>
        </pc:sldMkLst>
        <pc:spChg chg="mod">
          <ac:chgData name="Eldert Grootenboer" userId="3fe8758b2c2b58d2" providerId="LiveId" clId="{AB721CB0-0953-4C3F-AA62-2C22D6F245E0}" dt="2021-06-08T10:10:07.729" v="0"/>
          <ac:spMkLst>
            <pc:docMk/>
            <pc:sldMk cId="1555419423" sldId="1857"/>
            <ac:spMk id="2" creationId="{C4289C66-CE9D-4529-8457-DB2339A0BDF4}"/>
          </ac:spMkLst>
        </pc:spChg>
      </pc:sldChg>
      <pc:sldChg chg="addSp modSp del mod setBg modClrScheme modShow chgLayout">
        <pc:chgData name="Eldert Grootenboer" userId="3fe8758b2c2b58d2" providerId="LiveId" clId="{AB721CB0-0953-4C3F-AA62-2C22D6F245E0}" dt="2021-06-08T10:21:44.297" v="188" actId="18676"/>
        <pc:sldMkLst>
          <pc:docMk/>
          <pc:sldMk cId="344281210" sldId="1859"/>
        </pc:sldMkLst>
        <pc:spChg chg="mod ord">
          <ac:chgData name="Eldert Grootenboer" userId="3fe8758b2c2b58d2" providerId="LiveId" clId="{AB721CB0-0953-4C3F-AA62-2C22D6F245E0}" dt="2021-06-08T10:13:07.039" v="30" actId="700"/>
          <ac:spMkLst>
            <pc:docMk/>
            <pc:sldMk cId="344281210" sldId="1859"/>
            <ac:spMk id="2" creationId="{09D1014A-267E-4640-83EF-96C5AFB5FED1}"/>
          </ac:spMkLst>
        </pc:spChg>
        <pc:spChg chg="add mod ord">
          <ac:chgData name="Eldert Grootenboer" userId="3fe8758b2c2b58d2" providerId="LiveId" clId="{AB721CB0-0953-4C3F-AA62-2C22D6F245E0}" dt="2021-06-08T10:13:07.039" v="30" actId="700"/>
          <ac:spMkLst>
            <pc:docMk/>
            <pc:sldMk cId="344281210" sldId="1859"/>
            <ac:spMk id="3" creationId="{A93F4103-3A7D-41AC-A7D6-E8ED48CE6627}"/>
          </ac:spMkLst>
        </pc:spChg>
      </pc:sldChg>
      <pc:sldChg chg="addSp delSp modSp del mod">
        <pc:chgData name="Eldert Grootenboer" userId="3fe8758b2c2b58d2" providerId="LiveId" clId="{AB721CB0-0953-4C3F-AA62-2C22D6F245E0}" dt="2021-06-08T10:22:52.248" v="202" actId="47"/>
        <pc:sldMkLst>
          <pc:docMk/>
          <pc:sldMk cId="2743749799" sldId="1863"/>
        </pc:sldMkLst>
        <pc:spChg chg="mod">
          <ac:chgData name="Eldert Grootenboer" userId="3fe8758b2c2b58d2" providerId="LiveId" clId="{AB721CB0-0953-4C3F-AA62-2C22D6F245E0}" dt="2021-06-08T10:10:07.849" v="1" actId="27636"/>
          <ac:spMkLst>
            <pc:docMk/>
            <pc:sldMk cId="2743749799" sldId="1863"/>
            <ac:spMk id="7" creationId="{00000000-0000-0000-0000-000000000000}"/>
          </ac:spMkLst>
        </pc:spChg>
        <pc:picChg chg="add del mod">
          <ac:chgData name="Eldert Grootenboer" userId="3fe8758b2c2b58d2" providerId="LiveId" clId="{AB721CB0-0953-4C3F-AA62-2C22D6F245E0}" dt="2021-06-08T10:21:53.928" v="190"/>
          <ac:picMkLst>
            <pc:docMk/>
            <pc:sldMk cId="2743749799" sldId="1863"/>
            <ac:picMk id="5" creationId="{2E384E29-EFFA-4CB1-AF20-2AD75D51397B}"/>
          </ac:picMkLst>
        </pc:picChg>
        <pc:picChg chg="add del mod">
          <ac:chgData name="Eldert Grootenboer" userId="3fe8758b2c2b58d2" providerId="LiveId" clId="{AB721CB0-0953-4C3F-AA62-2C22D6F245E0}" dt="2021-06-08T10:21:56.630" v="192"/>
          <ac:picMkLst>
            <pc:docMk/>
            <pc:sldMk cId="2743749799" sldId="1863"/>
            <ac:picMk id="6" creationId="{32BF3C13-767F-4656-8FE5-6B284DCDE662}"/>
          </ac:picMkLst>
        </pc:picChg>
        <pc:picChg chg="add del mod">
          <ac:chgData name="Eldert Grootenboer" userId="3fe8758b2c2b58d2" providerId="LiveId" clId="{AB721CB0-0953-4C3F-AA62-2C22D6F245E0}" dt="2021-06-08T10:22:01.025" v="194"/>
          <ac:picMkLst>
            <pc:docMk/>
            <pc:sldMk cId="2743749799" sldId="1863"/>
            <ac:picMk id="9" creationId="{395E932B-33F6-4C59-9A7C-FFB836EB07FF}"/>
          </ac:picMkLst>
        </pc:picChg>
      </pc:sldChg>
      <pc:sldChg chg="addSp delSp modSp mod setBg chgLayout">
        <pc:chgData name="Eldert Grootenboer" userId="3fe8758b2c2b58d2" providerId="LiveId" clId="{AB721CB0-0953-4C3F-AA62-2C22D6F245E0}" dt="2021-06-08T10:46:18.478" v="354" actId="207"/>
        <pc:sldMkLst>
          <pc:docMk/>
          <pc:sldMk cId="2295473396" sldId="1869"/>
        </pc:sldMkLst>
        <pc:spChg chg="del mod ord">
          <ac:chgData name="Eldert Grootenboer" userId="3fe8758b2c2b58d2" providerId="LiveId" clId="{AB721CB0-0953-4C3F-AA62-2C22D6F245E0}" dt="2021-06-08T10:11:21.187" v="16" actId="478"/>
          <ac:spMkLst>
            <pc:docMk/>
            <pc:sldMk cId="2295473396" sldId="1869"/>
            <ac:spMk id="2" creationId="{00000000-0000-0000-0000-000000000000}"/>
          </ac:spMkLst>
        </pc:spChg>
        <pc:spChg chg="add del mod">
          <ac:chgData name="Eldert Grootenboer" userId="3fe8758b2c2b58d2" providerId="LiveId" clId="{AB721CB0-0953-4C3F-AA62-2C22D6F245E0}" dt="2021-06-08T10:10:15.140" v="2" actId="6264"/>
          <ac:spMkLst>
            <pc:docMk/>
            <pc:sldMk cId="2295473396" sldId="1869"/>
            <ac:spMk id="3" creationId="{B2F16850-D70E-4E34-A1A9-5EDA72535211}"/>
          </ac:spMkLst>
        </pc:spChg>
        <pc:spChg chg="add del mod ord">
          <ac:chgData name="Eldert Grootenboer" userId="3fe8758b2c2b58d2" providerId="LiveId" clId="{AB721CB0-0953-4C3F-AA62-2C22D6F245E0}" dt="2021-06-08T10:10:48.361" v="6" actId="6264"/>
          <ac:spMkLst>
            <pc:docMk/>
            <pc:sldMk cId="2295473396" sldId="1869"/>
            <ac:spMk id="7" creationId="{2AECAB1C-C959-41AF-AC4F-2CB1AC3B9F97}"/>
          </ac:spMkLst>
        </pc:spChg>
        <pc:spChg chg="add mod ord">
          <ac:chgData name="Eldert Grootenboer" userId="3fe8758b2c2b58d2" providerId="LiveId" clId="{AB721CB0-0953-4C3F-AA62-2C22D6F245E0}" dt="2021-06-08T10:45:38.847" v="348" actId="700"/>
          <ac:spMkLst>
            <pc:docMk/>
            <pc:sldMk cId="2295473396" sldId="1869"/>
            <ac:spMk id="8" creationId="{53EEB48A-6A3B-44A2-A86C-3E4D87E84B50}"/>
          </ac:spMkLst>
        </pc:spChg>
        <pc:spChg chg="mod">
          <ac:chgData name="Eldert Grootenboer" userId="3fe8758b2c2b58d2" providerId="LiveId" clId="{AB721CB0-0953-4C3F-AA62-2C22D6F245E0}" dt="2021-06-08T10:46:18.478" v="354" actId="207"/>
          <ac:spMkLst>
            <pc:docMk/>
            <pc:sldMk cId="2295473396" sldId="1869"/>
            <ac:spMk id="9" creationId="{00000000-0000-0000-0000-000000000000}"/>
          </ac:spMkLst>
        </pc:spChg>
        <pc:spChg chg="add del mod">
          <ac:chgData name="Eldert Grootenboer" userId="3fe8758b2c2b58d2" providerId="LiveId" clId="{AB721CB0-0953-4C3F-AA62-2C22D6F245E0}" dt="2021-06-08T10:43:44.939" v="333" actId="6264"/>
          <ac:spMkLst>
            <pc:docMk/>
            <pc:sldMk cId="2295473396" sldId="1869"/>
            <ac:spMk id="10" creationId="{CBD5623E-4D0C-4CA6-BC23-909F6AD569D0}"/>
          </ac:spMkLst>
        </pc:spChg>
        <pc:spChg chg="add del mod">
          <ac:chgData name="Eldert Grootenboer" userId="3fe8758b2c2b58d2" providerId="LiveId" clId="{AB721CB0-0953-4C3F-AA62-2C22D6F245E0}" dt="2021-06-08T10:45:28.745" v="347"/>
          <ac:spMkLst>
            <pc:docMk/>
            <pc:sldMk cId="2295473396" sldId="1869"/>
            <ac:spMk id="12" creationId="{588D8548-6EAA-4E4F-B033-A66832DE5C6B}"/>
          </ac:spMkLst>
        </pc:spChg>
      </pc:sldChg>
      <pc:sldChg chg="addSp delSp modSp mod setBg modClrScheme chgLayout">
        <pc:chgData name="Eldert Grootenboer" userId="3fe8758b2c2b58d2" providerId="LiveId" clId="{AB721CB0-0953-4C3F-AA62-2C22D6F245E0}" dt="2021-06-08T10:26:12.309" v="204" actId="207"/>
        <pc:sldMkLst>
          <pc:docMk/>
          <pc:sldMk cId="2120622973" sldId="1901"/>
        </pc:sldMkLst>
        <pc:spChg chg="del mod ord">
          <ac:chgData name="Eldert Grootenboer" userId="3fe8758b2c2b58d2" providerId="LiveId" clId="{AB721CB0-0953-4C3F-AA62-2C22D6F245E0}" dt="2021-06-08T10:12:04.679" v="23" actId="478"/>
          <ac:spMkLst>
            <pc:docMk/>
            <pc:sldMk cId="2120622973" sldId="1901"/>
            <ac:spMk id="3" creationId="{4309FE15-6386-914E-92C3-C6A388E27D17}"/>
          </ac:spMkLst>
        </pc:spChg>
        <pc:spChg chg="add mod ord">
          <ac:chgData name="Eldert Grootenboer" userId="3fe8758b2c2b58d2" providerId="LiveId" clId="{AB721CB0-0953-4C3F-AA62-2C22D6F245E0}" dt="2021-06-08T10:12:06.545" v="24"/>
          <ac:spMkLst>
            <pc:docMk/>
            <pc:sldMk cId="2120622973" sldId="1901"/>
            <ac:spMk id="6" creationId="{0DE08A94-EA7B-475F-AEF2-9C0D64E59150}"/>
          </ac:spMkLst>
        </pc:spChg>
        <pc:spChg chg="mod">
          <ac:chgData name="Eldert Grootenboer" userId="3fe8758b2c2b58d2" providerId="LiveId" clId="{AB721CB0-0953-4C3F-AA62-2C22D6F245E0}" dt="2021-06-08T10:26:06.099" v="203" actId="207"/>
          <ac:spMkLst>
            <pc:docMk/>
            <pc:sldMk cId="2120622973" sldId="1901"/>
            <ac:spMk id="38" creationId="{90E1E9B7-2592-A44A-AB59-D7F552840F4A}"/>
          </ac:spMkLst>
        </pc:spChg>
        <pc:spChg chg="mod">
          <ac:chgData name="Eldert Grootenboer" userId="3fe8758b2c2b58d2" providerId="LiveId" clId="{AB721CB0-0953-4C3F-AA62-2C22D6F245E0}" dt="2021-06-08T10:26:12.309" v="204" actId="207"/>
          <ac:spMkLst>
            <pc:docMk/>
            <pc:sldMk cId="2120622973" sldId="1901"/>
            <ac:spMk id="44" creationId="{FAED406D-1555-FF4D-BE74-B43B90C03E94}"/>
          </ac:spMkLst>
        </pc:spChg>
      </pc:sldChg>
      <pc:sldChg chg="addSp delSp modSp mod setBg modClrScheme modAnim chgLayout">
        <pc:chgData name="Eldert Grootenboer" userId="3fe8758b2c2b58d2" providerId="LiveId" clId="{AB721CB0-0953-4C3F-AA62-2C22D6F245E0}" dt="2021-06-14T13:36:23.009" v="368" actId="14100"/>
        <pc:sldMkLst>
          <pc:docMk/>
          <pc:sldMk cId="1123346746" sldId="1903"/>
        </pc:sldMkLst>
        <pc:spChg chg="add mod ord">
          <ac:chgData name="Eldert Grootenboer" userId="3fe8758b2c2b58d2" providerId="LiveId" clId="{AB721CB0-0953-4C3F-AA62-2C22D6F245E0}" dt="2021-06-08T10:13:19.100" v="34"/>
          <ac:spMkLst>
            <pc:docMk/>
            <pc:sldMk cId="1123346746" sldId="1903"/>
            <ac:spMk id="2" creationId="{55747FF8-10DC-440E-9E72-0C1F469B3452}"/>
          </ac:spMkLst>
        </pc:spChg>
        <pc:spChg chg="del mod ord">
          <ac:chgData name="Eldert Grootenboer" userId="3fe8758b2c2b58d2" providerId="LiveId" clId="{AB721CB0-0953-4C3F-AA62-2C22D6F245E0}" dt="2021-06-08T10:13:17.450" v="33" actId="478"/>
          <ac:spMkLst>
            <pc:docMk/>
            <pc:sldMk cId="1123346746" sldId="1903"/>
            <ac:spMk id="3" creationId="{4309FE15-6386-914E-92C3-C6A388E27D17}"/>
          </ac:spMkLst>
        </pc:spChg>
        <pc:spChg chg="mod">
          <ac:chgData name="Eldert Grootenboer" userId="3fe8758b2c2b58d2" providerId="LiveId" clId="{AB721CB0-0953-4C3F-AA62-2C22D6F245E0}" dt="2021-06-08T10:46:29.486" v="355" actId="113"/>
          <ac:spMkLst>
            <pc:docMk/>
            <pc:sldMk cId="1123346746" sldId="1903"/>
            <ac:spMk id="31" creationId="{9BAE385C-27EE-6048-8456-B61244449F84}"/>
          </ac:spMkLst>
        </pc:spChg>
        <pc:spChg chg="mod">
          <ac:chgData name="Eldert Grootenboer" userId="3fe8758b2c2b58d2" providerId="LiveId" clId="{AB721CB0-0953-4C3F-AA62-2C22D6F245E0}" dt="2021-06-08T10:26:46.032" v="208" actId="2085"/>
          <ac:spMkLst>
            <pc:docMk/>
            <pc:sldMk cId="1123346746" sldId="1903"/>
            <ac:spMk id="33" creationId="{A50A6928-D56F-1D4E-BFAE-6BF69694828F}"/>
          </ac:spMkLst>
        </pc:spChg>
        <pc:spChg chg="mod">
          <ac:chgData name="Eldert Grootenboer" userId="3fe8758b2c2b58d2" providerId="LiveId" clId="{AB721CB0-0953-4C3F-AA62-2C22D6F245E0}" dt="2021-06-14T13:36:10.672" v="367" actId="20577"/>
          <ac:spMkLst>
            <pc:docMk/>
            <pc:sldMk cId="1123346746" sldId="1903"/>
            <ac:spMk id="39" creationId="{BFF88277-75EB-7E4D-88DC-01E4593BF7A9}"/>
          </ac:spMkLst>
        </pc:spChg>
        <pc:spChg chg="mod">
          <ac:chgData name="Eldert Grootenboer" userId="3fe8758b2c2b58d2" providerId="LiveId" clId="{AB721CB0-0953-4C3F-AA62-2C22D6F245E0}" dt="2021-06-14T13:36:23.009" v="368" actId="14100"/>
          <ac:spMkLst>
            <pc:docMk/>
            <pc:sldMk cId="1123346746" sldId="1903"/>
            <ac:spMk id="43" creationId="{D7856260-B387-5F46-BC6B-AF0B564E5D1D}"/>
          </ac:spMkLst>
        </pc:spChg>
        <pc:spChg chg="mod">
          <ac:chgData name="Eldert Grootenboer" userId="3fe8758b2c2b58d2" providerId="LiveId" clId="{AB721CB0-0953-4C3F-AA62-2C22D6F245E0}" dt="2021-06-08T10:26:55.411" v="210" actId="2085"/>
          <ac:spMkLst>
            <pc:docMk/>
            <pc:sldMk cId="1123346746" sldId="1903"/>
            <ac:spMk id="63" creationId="{0C9EE833-F80E-134D-A6BB-35D838E9B5EB}"/>
          </ac:spMkLst>
        </pc:spChg>
        <pc:spChg chg="mod">
          <ac:chgData name="Eldert Grootenboer" userId="3fe8758b2c2b58d2" providerId="LiveId" clId="{AB721CB0-0953-4C3F-AA62-2C22D6F245E0}" dt="2021-06-08T10:27:09.119" v="212" actId="207"/>
          <ac:spMkLst>
            <pc:docMk/>
            <pc:sldMk cId="1123346746" sldId="1903"/>
            <ac:spMk id="76" creationId="{02F92670-C463-2C44-9ED9-0BFD622732AB}"/>
          </ac:spMkLst>
        </pc:spChg>
        <pc:grpChg chg="mod">
          <ac:chgData name="Eldert Grootenboer" userId="3fe8758b2c2b58d2" providerId="LiveId" clId="{AB721CB0-0953-4C3F-AA62-2C22D6F245E0}" dt="2021-06-08T10:26:40.303" v="207" actId="208"/>
          <ac:grpSpMkLst>
            <pc:docMk/>
            <pc:sldMk cId="1123346746" sldId="1903"/>
            <ac:grpSpMk id="19" creationId="{826D7B5A-7B5A-A74D-9855-B7FD9B82A489}"/>
          </ac:grpSpMkLst>
        </pc:grpChg>
        <pc:grpChg chg="mod">
          <ac:chgData name="Eldert Grootenboer" userId="3fe8758b2c2b58d2" providerId="LiveId" clId="{AB721CB0-0953-4C3F-AA62-2C22D6F245E0}" dt="2021-06-08T10:26:40.303" v="207" actId="208"/>
          <ac:grpSpMkLst>
            <pc:docMk/>
            <pc:sldMk cId="1123346746" sldId="1903"/>
            <ac:grpSpMk id="32" creationId="{72BE6C9F-E70E-6846-80F2-C6697E375502}"/>
          </ac:grpSpMkLst>
        </pc:grpChg>
      </pc:sldChg>
      <pc:sldChg chg="addSp delSp modSp mod setBg modClrScheme chgLayout">
        <pc:chgData name="Eldert Grootenboer" userId="3fe8758b2c2b58d2" providerId="LiveId" clId="{AB721CB0-0953-4C3F-AA62-2C22D6F245E0}" dt="2021-06-08T10:46:06.160" v="353"/>
        <pc:sldMkLst>
          <pc:docMk/>
          <pc:sldMk cId="1742733990" sldId="1905"/>
        </pc:sldMkLst>
        <pc:spChg chg="add mod ord">
          <ac:chgData name="Eldert Grootenboer" userId="3fe8758b2c2b58d2" providerId="LiveId" clId="{AB721CB0-0953-4C3F-AA62-2C22D6F245E0}" dt="2021-06-08T10:19:04.914" v="77"/>
          <ac:spMkLst>
            <pc:docMk/>
            <pc:sldMk cId="1742733990" sldId="1905"/>
            <ac:spMk id="2" creationId="{225755DD-CF05-4592-B835-5998B8775025}"/>
          </ac:spMkLst>
        </pc:spChg>
        <pc:spChg chg="mod">
          <ac:chgData name="Eldert Grootenboer" userId="3fe8758b2c2b58d2" providerId="LiveId" clId="{AB721CB0-0953-4C3F-AA62-2C22D6F245E0}" dt="2021-06-08T10:18:42.356" v="74" actId="207"/>
          <ac:spMkLst>
            <pc:docMk/>
            <pc:sldMk cId="1742733990" sldId="1905"/>
            <ac:spMk id="3" creationId="{7407723C-AE24-4426-94CA-83B857C06D73}"/>
          </ac:spMkLst>
        </pc:spChg>
        <pc:spChg chg="mod">
          <ac:chgData name="Eldert Grootenboer" userId="3fe8758b2c2b58d2" providerId="LiveId" clId="{AB721CB0-0953-4C3F-AA62-2C22D6F245E0}" dt="2021-06-08T10:18:42.356" v="74" actId="207"/>
          <ac:spMkLst>
            <pc:docMk/>
            <pc:sldMk cId="1742733990" sldId="1905"/>
            <ac:spMk id="7" creationId="{7DD58D80-A0EF-D047-949F-2602E122AFC4}"/>
          </ac:spMkLst>
        </pc:spChg>
        <pc:spChg chg="mod">
          <ac:chgData name="Eldert Grootenboer" userId="3fe8758b2c2b58d2" providerId="LiveId" clId="{AB721CB0-0953-4C3F-AA62-2C22D6F245E0}" dt="2021-06-08T10:18:42.356" v="74" actId="207"/>
          <ac:spMkLst>
            <pc:docMk/>
            <pc:sldMk cId="1742733990" sldId="1905"/>
            <ac:spMk id="18" creationId="{16030D93-313E-304A-BE22-2899AB64E14D}"/>
          </ac:spMkLst>
        </pc:spChg>
        <pc:spChg chg="mod">
          <ac:chgData name="Eldert Grootenboer" userId="3fe8758b2c2b58d2" providerId="LiveId" clId="{AB721CB0-0953-4C3F-AA62-2C22D6F245E0}" dt="2021-06-08T10:18:42.356" v="74" actId="207"/>
          <ac:spMkLst>
            <pc:docMk/>
            <pc:sldMk cId="1742733990" sldId="1905"/>
            <ac:spMk id="84" creationId="{4C1BF9E5-9277-3845-8495-F4EC49FD7C62}"/>
          </ac:spMkLst>
        </pc:spChg>
        <pc:spChg chg="del mod">
          <ac:chgData name="Eldert Grootenboer" userId="3fe8758b2c2b58d2" providerId="LiveId" clId="{AB721CB0-0953-4C3F-AA62-2C22D6F245E0}" dt="2021-06-08T10:19:03.424" v="76" actId="478"/>
          <ac:spMkLst>
            <pc:docMk/>
            <pc:sldMk cId="1742733990" sldId="1905"/>
            <ac:spMk id="108" creationId="{AF02C81F-462F-4319-9C74-1841186000CA}"/>
          </ac:spMkLst>
        </pc:spChg>
        <pc:spChg chg="mod">
          <ac:chgData name="Eldert Grootenboer" userId="3fe8758b2c2b58d2" providerId="LiveId" clId="{AB721CB0-0953-4C3F-AA62-2C22D6F245E0}" dt="2021-06-08T10:18:42.356" v="74" actId="207"/>
          <ac:spMkLst>
            <pc:docMk/>
            <pc:sldMk cId="1742733990" sldId="1905"/>
            <ac:spMk id="117" creationId="{9FA0B059-A98D-44CE-B23E-0201B50575FC}"/>
          </ac:spMkLst>
        </pc:spChg>
        <pc:grpChg chg="mod">
          <ac:chgData name="Eldert Grootenboer" userId="3fe8758b2c2b58d2" providerId="LiveId" clId="{AB721CB0-0953-4C3F-AA62-2C22D6F245E0}" dt="2021-06-08T10:18:42.356" v="74" actId="207"/>
          <ac:grpSpMkLst>
            <pc:docMk/>
            <pc:sldMk cId="1742733990" sldId="1905"/>
            <ac:grpSpMk id="4" creationId="{65E72EDC-9D6E-E041-88D8-597EA19827C6}"/>
          </ac:grpSpMkLst>
        </pc:grpChg>
        <pc:grpChg chg="mod">
          <ac:chgData name="Eldert Grootenboer" userId="3fe8758b2c2b58d2" providerId="LiveId" clId="{AB721CB0-0953-4C3F-AA62-2C22D6F245E0}" dt="2021-06-08T10:18:42.356" v="74" actId="207"/>
          <ac:grpSpMkLst>
            <pc:docMk/>
            <pc:sldMk cId="1742733990" sldId="1905"/>
            <ac:grpSpMk id="16" creationId="{76485B7F-8EAC-4C55-929F-EA8A42720941}"/>
          </ac:grpSpMkLst>
        </pc:grpChg>
        <pc:grpChg chg="mod">
          <ac:chgData name="Eldert Grootenboer" userId="3fe8758b2c2b58d2" providerId="LiveId" clId="{AB721CB0-0953-4C3F-AA62-2C22D6F245E0}" dt="2021-06-08T10:18:42.356" v="74" actId="207"/>
          <ac:grpSpMkLst>
            <pc:docMk/>
            <pc:sldMk cId="1742733990" sldId="1905"/>
            <ac:grpSpMk id="21" creationId="{A3B31A80-8A05-8940-9EC0-F654FBE62D54}"/>
          </ac:grpSpMkLst>
        </pc:grpChg>
        <pc:grpChg chg="mod">
          <ac:chgData name="Eldert Grootenboer" userId="3fe8758b2c2b58d2" providerId="LiveId" clId="{AB721CB0-0953-4C3F-AA62-2C22D6F245E0}" dt="2021-06-08T10:18:42.356" v="74" actId="207"/>
          <ac:grpSpMkLst>
            <pc:docMk/>
            <pc:sldMk cId="1742733990" sldId="1905"/>
            <ac:grpSpMk id="22" creationId="{AFF58708-C3FE-B34B-AD30-2583BDAB11DD}"/>
          </ac:grpSpMkLst>
        </pc:grpChg>
        <pc:grpChg chg="mod">
          <ac:chgData name="Eldert Grootenboer" userId="3fe8758b2c2b58d2" providerId="LiveId" clId="{AB721CB0-0953-4C3F-AA62-2C22D6F245E0}" dt="2021-06-08T10:18:42.356" v="74" actId="207"/>
          <ac:grpSpMkLst>
            <pc:docMk/>
            <pc:sldMk cId="1742733990" sldId="1905"/>
            <ac:grpSpMk id="23" creationId="{B4074724-747E-074D-AEEA-7C04F92C696B}"/>
          </ac:grpSpMkLst>
        </pc:grpChg>
        <pc:grpChg chg="mod">
          <ac:chgData name="Eldert Grootenboer" userId="3fe8758b2c2b58d2" providerId="LiveId" clId="{AB721CB0-0953-4C3F-AA62-2C22D6F245E0}" dt="2021-06-08T10:18:42.356" v="74" actId="207"/>
          <ac:grpSpMkLst>
            <pc:docMk/>
            <pc:sldMk cId="1742733990" sldId="1905"/>
            <ac:grpSpMk id="26" creationId="{35C804A7-1FE1-AE46-B8B6-098C4A132CA4}"/>
          </ac:grpSpMkLst>
        </pc:grpChg>
        <pc:grpChg chg="mod">
          <ac:chgData name="Eldert Grootenboer" userId="3fe8758b2c2b58d2" providerId="LiveId" clId="{AB721CB0-0953-4C3F-AA62-2C22D6F245E0}" dt="2021-06-08T10:18:42.356" v="74" actId="207"/>
          <ac:grpSpMkLst>
            <pc:docMk/>
            <pc:sldMk cId="1742733990" sldId="1905"/>
            <ac:grpSpMk id="53" creationId="{4156AEB8-25EB-41D7-8104-2BF33C08F87E}"/>
          </ac:grpSpMkLst>
        </pc:grpChg>
        <pc:grpChg chg="mod">
          <ac:chgData name="Eldert Grootenboer" userId="3fe8758b2c2b58d2" providerId="LiveId" clId="{AB721CB0-0953-4C3F-AA62-2C22D6F245E0}" dt="2021-06-08T10:18:42.356" v="74" actId="207"/>
          <ac:grpSpMkLst>
            <pc:docMk/>
            <pc:sldMk cId="1742733990" sldId="1905"/>
            <ac:grpSpMk id="135" creationId="{29BC3124-78BA-9A43-A5AB-14C817D6E499}"/>
          </ac:grpSpMkLst>
        </pc:grpChg>
        <pc:grpChg chg="mod">
          <ac:chgData name="Eldert Grootenboer" userId="3fe8758b2c2b58d2" providerId="LiveId" clId="{AB721CB0-0953-4C3F-AA62-2C22D6F245E0}" dt="2021-06-08T10:18:42.356" v="74" actId="207"/>
          <ac:grpSpMkLst>
            <pc:docMk/>
            <pc:sldMk cId="1742733990" sldId="1905"/>
            <ac:grpSpMk id="136" creationId="{BC121C1B-766D-264A-96B9-4437B12CD999}"/>
          </ac:grpSpMkLst>
        </pc:grpChg>
        <pc:grpChg chg="mod">
          <ac:chgData name="Eldert Grootenboer" userId="3fe8758b2c2b58d2" providerId="LiveId" clId="{AB721CB0-0953-4C3F-AA62-2C22D6F245E0}" dt="2021-06-08T10:18:42.356" v="74" actId="207"/>
          <ac:grpSpMkLst>
            <pc:docMk/>
            <pc:sldMk cId="1742733990" sldId="1905"/>
            <ac:grpSpMk id="137" creationId="{71314902-0AFE-A845-8470-92DC84F2ACA1}"/>
          </ac:grpSpMkLst>
        </pc:grpChg>
        <pc:grpChg chg="mod">
          <ac:chgData name="Eldert Grootenboer" userId="3fe8758b2c2b58d2" providerId="LiveId" clId="{AB721CB0-0953-4C3F-AA62-2C22D6F245E0}" dt="2021-06-08T10:18:42.356" v="74" actId="207"/>
          <ac:grpSpMkLst>
            <pc:docMk/>
            <pc:sldMk cId="1742733990" sldId="1905"/>
            <ac:grpSpMk id="138" creationId="{00C37CA1-CD4B-F14D-8C49-0B95DBE203F3}"/>
          </ac:grpSpMkLst>
        </pc:grpChg>
        <pc:grpChg chg="mod">
          <ac:chgData name="Eldert Grootenboer" userId="3fe8758b2c2b58d2" providerId="LiveId" clId="{AB721CB0-0953-4C3F-AA62-2C22D6F245E0}" dt="2021-06-08T10:18:42.356" v="74" actId="207"/>
          <ac:grpSpMkLst>
            <pc:docMk/>
            <pc:sldMk cId="1742733990" sldId="1905"/>
            <ac:grpSpMk id="139" creationId="{7303F258-E3FF-5A41-AC42-D41905B2A7F7}"/>
          </ac:grpSpMkLst>
        </pc:grpChg>
        <pc:grpChg chg="mod">
          <ac:chgData name="Eldert Grootenboer" userId="3fe8758b2c2b58d2" providerId="LiveId" clId="{AB721CB0-0953-4C3F-AA62-2C22D6F245E0}" dt="2021-06-08T10:18:42.356" v="74" actId="207"/>
          <ac:grpSpMkLst>
            <pc:docMk/>
            <pc:sldMk cId="1742733990" sldId="1905"/>
            <ac:grpSpMk id="140" creationId="{83E53FAB-7012-6A4C-871D-324027D0D0E4}"/>
          </ac:grpSpMkLst>
        </pc:grpChg>
        <pc:grpChg chg="mod">
          <ac:chgData name="Eldert Grootenboer" userId="3fe8758b2c2b58d2" providerId="LiveId" clId="{AB721CB0-0953-4C3F-AA62-2C22D6F245E0}" dt="2021-06-08T10:18:42.356" v="74" actId="207"/>
          <ac:grpSpMkLst>
            <pc:docMk/>
            <pc:sldMk cId="1742733990" sldId="1905"/>
            <ac:grpSpMk id="181" creationId="{D889ED50-3403-42A8-859F-734B5EF6FD71}"/>
          </ac:grpSpMkLst>
        </pc:grpChg>
        <pc:grpChg chg="mod">
          <ac:chgData name="Eldert Grootenboer" userId="3fe8758b2c2b58d2" providerId="LiveId" clId="{AB721CB0-0953-4C3F-AA62-2C22D6F245E0}" dt="2021-06-08T10:18:42.356" v="74" actId="207"/>
          <ac:grpSpMkLst>
            <pc:docMk/>
            <pc:sldMk cId="1742733990" sldId="1905"/>
            <ac:grpSpMk id="186" creationId="{F10FDD9A-C9D8-49A7-BB55-90701CFE820B}"/>
          </ac:grpSpMkLst>
        </pc:grpChg>
        <pc:picChg chg="mod">
          <ac:chgData name="Eldert Grootenboer" userId="3fe8758b2c2b58d2" providerId="LiveId" clId="{AB721CB0-0953-4C3F-AA62-2C22D6F245E0}" dt="2021-06-08T10:18:42.356" v="74" actId="207"/>
          <ac:picMkLst>
            <pc:docMk/>
            <pc:sldMk cId="1742733990" sldId="1905"/>
            <ac:picMk id="6" creationId="{AF0B1CD6-E171-0048-82AF-0B28657ED36E}"/>
          </ac:picMkLst>
        </pc:picChg>
        <pc:cxnChg chg="mod">
          <ac:chgData name="Eldert Grootenboer" userId="3fe8758b2c2b58d2" providerId="LiveId" clId="{AB721CB0-0953-4C3F-AA62-2C22D6F245E0}" dt="2021-06-08T10:18:42.356" v="74" actId="207"/>
          <ac:cxnSpMkLst>
            <pc:docMk/>
            <pc:sldMk cId="1742733990" sldId="1905"/>
            <ac:cxnSpMk id="105" creationId="{CC484951-D4E2-484E-A62E-AF073E7D0F9E}"/>
          </ac:cxnSpMkLst>
        </pc:cxnChg>
      </pc:sldChg>
      <pc:sldChg chg="addSp modSp mod setBg modClrScheme chgLayout">
        <pc:chgData name="Eldert Grootenboer" userId="3fe8758b2c2b58d2" providerId="LiveId" clId="{AB721CB0-0953-4C3F-AA62-2C22D6F245E0}" dt="2021-06-08T10:46:06.160" v="353"/>
        <pc:sldMkLst>
          <pc:docMk/>
          <pc:sldMk cId="891752123" sldId="1997"/>
        </pc:sldMkLst>
        <pc:spChg chg="mod ord">
          <ac:chgData name="Eldert Grootenboer" userId="3fe8758b2c2b58d2" providerId="LiveId" clId="{AB721CB0-0953-4C3F-AA62-2C22D6F245E0}" dt="2021-06-08T10:21:24.234" v="143" actId="700"/>
          <ac:spMkLst>
            <pc:docMk/>
            <pc:sldMk cId="891752123" sldId="1997"/>
            <ac:spMk id="2" creationId="{EDF5E76B-98B8-4D90-8AEA-7411FE79CE78}"/>
          </ac:spMkLst>
        </pc:spChg>
        <pc:spChg chg="add mod ord">
          <ac:chgData name="Eldert Grootenboer" userId="3fe8758b2c2b58d2" providerId="LiveId" clId="{AB721CB0-0953-4C3F-AA62-2C22D6F245E0}" dt="2021-06-08T10:21:24.234" v="143" actId="700"/>
          <ac:spMkLst>
            <pc:docMk/>
            <pc:sldMk cId="891752123" sldId="1997"/>
            <ac:spMk id="3" creationId="{94E72131-08EF-4F47-ACC1-7D0603618E7E}"/>
          </ac:spMkLst>
        </pc:spChg>
        <pc:spChg chg="mod">
          <ac:chgData name="Eldert Grootenboer" userId="3fe8758b2c2b58d2" providerId="LiveId" clId="{AB721CB0-0953-4C3F-AA62-2C22D6F245E0}" dt="2021-06-08T10:21:11.919" v="142" actId="207"/>
          <ac:spMkLst>
            <pc:docMk/>
            <pc:sldMk cId="891752123" sldId="1997"/>
            <ac:spMk id="16" creationId="{FA376D98-3522-4C69-910D-880684F4FAA0}"/>
          </ac:spMkLst>
        </pc:spChg>
        <pc:picChg chg="mod">
          <ac:chgData name="Eldert Grootenboer" userId="3fe8758b2c2b58d2" providerId="LiveId" clId="{AB721CB0-0953-4C3F-AA62-2C22D6F245E0}" dt="2021-06-08T10:21:28.164" v="157" actId="1035"/>
          <ac:picMkLst>
            <pc:docMk/>
            <pc:sldMk cId="891752123" sldId="1997"/>
            <ac:picMk id="14" creationId="{17D8DC3E-938A-4B8E-9849-BB9EC563AC2D}"/>
          </ac:picMkLst>
        </pc:picChg>
        <pc:picChg chg="mod">
          <ac:chgData name="Eldert Grootenboer" userId="3fe8758b2c2b58d2" providerId="LiveId" clId="{AB721CB0-0953-4C3F-AA62-2C22D6F245E0}" dt="2021-06-08T10:21:33.969" v="185" actId="1036"/>
          <ac:picMkLst>
            <pc:docMk/>
            <pc:sldMk cId="891752123" sldId="1997"/>
            <ac:picMk id="17" creationId="{0C413F6D-2B4F-4F91-A559-857AC1762A4D}"/>
          </ac:picMkLst>
        </pc:picChg>
      </pc:sldChg>
      <pc:sldChg chg="addSp modSp del mod setBg modClrScheme modShow chgLayout">
        <pc:chgData name="Eldert Grootenboer" userId="3fe8758b2c2b58d2" providerId="LiveId" clId="{AB721CB0-0953-4C3F-AA62-2C22D6F245E0}" dt="2021-06-08T10:21:44.297" v="188" actId="18676"/>
        <pc:sldMkLst>
          <pc:docMk/>
          <pc:sldMk cId="91471896" sldId="2333"/>
        </pc:sldMkLst>
        <pc:spChg chg="mod ord">
          <ac:chgData name="Eldert Grootenboer" userId="3fe8758b2c2b58d2" providerId="LiveId" clId="{AB721CB0-0953-4C3F-AA62-2C22D6F245E0}" dt="2021-06-08T10:13:07.039" v="30" actId="700"/>
          <ac:spMkLst>
            <pc:docMk/>
            <pc:sldMk cId="91471896" sldId="2333"/>
            <ac:spMk id="2" creationId="{4E847139-6EC0-44E8-84A2-ABA8DF1A5CA7}"/>
          </ac:spMkLst>
        </pc:spChg>
        <pc:spChg chg="add mod ord">
          <ac:chgData name="Eldert Grootenboer" userId="3fe8758b2c2b58d2" providerId="LiveId" clId="{AB721CB0-0953-4C3F-AA62-2C22D6F245E0}" dt="2021-06-08T10:13:07.039" v="30" actId="700"/>
          <ac:spMkLst>
            <pc:docMk/>
            <pc:sldMk cId="91471896" sldId="2333"/>
            <ac:spMk id="4" creationId="{06B75122-102B-4B41-8E72-17C8551008A6}"/>
          </ac:spMkLst>
        </pc:spChg>
      </pc:sldChg>
      <pc:sldChg chg="addSp delSp modSp mod setBg modClrScheme chgLayout">
        <pc:chgData name="Eldert Grootenboer" userId="3fe8758b2c2b58d2" providerId="LiveId" clId="{AB721CB0-0953-4C3F-AA62-2C22D6F245E0}" dt="2021-06-08T10:46:06.160" v="353"/>
        <pc:sldMkLst>
          <pc:docMk/>
          <pc:sldMk cId="990974550" sldId="2337"/>
        </pc:sldMkLst>
        <pc:spChg chg="mod">
          <ac:chgData name="Eldert Grootenboer" userId="3fe8758b2c2b58d2" providerId="LiveId" clId="{AB721CB0-0953-4C3F-AA62-2C22D6F245E0}" dt="2021-06-08T10:17:48.264" v="62" actId="1076"/>
          <ac:spMkLst>
            <pc:docMk/>
            <pc:sldMk cId="990974550" sldId="2337"/>
            <ac:spMk id="2" creationId="{C36F757A-0C74-4968-8E3D-E3725FC82E92}"/>
          </ac:spMkLst>
        </pc:spChg>
        <pc:spChg chg="del mod ord">
          <ac:chgData name="Eldert Grootenboer" userId="3fe8758b2c2b58d2" providerId="LiveId" clId="{AB721CB0-0953-4C3F-AA62-2C22D6F245E0}" dt="2021-06-08T10:13:32.273" v="36" actId="478"/>
          <ac:spMkLst>
            <pc:docMk/>
            <pc:sldMk cId="990974550" sldId="2337"/>
            <ac:spMk id="3" creationId="{9B227D85-4DEC-4BF4-8A32-D0294FFD9E64}"/>
          </ac:spMkLst>
        </pc:spChg>
        <pc:spChg chg="add mod ord">
          <ac:chgData name="Eldert Grootenboer" userId="3fe8758b2c2b58d2" providerId="LiveId" clId="{AB721CB0-0953-4C3F-AA62-2C22D6F245E0}" dt="2021-06-08T10:17:40.315" v="61" actId="255"/>
          <ac:spMkLst>
            <pc:docMk/>
            <pc:sldMk cId="990974550" sldId="2337"/>
            <ac:spMk id="4" creationId="{6C7B7673-2009-4848-AAC1-FD208DF31F21}"/>
          </ac:spMkLst>
        </pc:spChg>
        <pc:spChg chg="add del mod">
          <ac:chgData name="Eldert Grootenboer" userId="3fe8758b2c2b58d2" providerId="LiveId" clId="{AB721CB0-0953-4C3F-AA62-2C22D6F245E0}" dt="2021-06-08T10:13:38.256" v="38" actId="6264"/>
          <ac:spMkLst>
            <pc:docMk/>
            <pc:sldMk cId="990974550" sldId="2337"/>
            <ac:spMk id="6" creationId="{88899921-CB70-438B-B426-CE07F93FA6F3}"/>
          </ac:spMkLst>
        </pc:spChg>
        <pc:spChg chg="mod">
          <ac:chgData name="Eldert Grootenboer" userId="3fe8758b2c2b58d2" providerId="LiveId" clId="{AB721CB0-0953-4C3F-AA62-2C22D6F245E0}" dt="2021-06-08T10:17:40.315" v="61" actId="255"/>
          <ac:spMkLst>
            <pc:docMk/>
            <pc:sldMk cId="990974550" sldId="2337"/>
            <ac:spMk id="12" creationId="{43A69F84-8050-46EB-B457-8BF767B8CA92}"/>
          </ac:spMkLst>
        </pc:spChg>
        <pc:spChg chg="mod">
          <ac:chgData name="Eldert Grootenboer" userId="3fe8758b2c2b58d2" providerId="LiveId" clId="{AB721CB0-0953-4C3F-AA62-2C22D6F245E0}" dt="2021-06-08T10:17:40.315" v="61" actId="255"/>
          <ac:spMkLst>
            <pc:docMk/>
            <pc:sldMk cId="990974550" sldId="2337"/>
            <ac:spMk id="13" creationId="{18F1E2BC-BFF9-4A2C-9186-A40F21E5E0AA}"/>
          </ac:spMkLst>
        </pc:spChg>
        <pc:grpChg chg="mod">
          <ac:chgData name="Eldert Grootenboer" userId="3fe8758b2c2b58d2" providerId="LiveId" clId="{AB721CB0-0953-4C3F-AA62-2C22D6F245E0}" dt="2021-06-08T10:17:40.315" v="61" actId="255"/>
          <ac:grpSpMkLst>
            <pc:docMk/>
            <pc:sldMk cId="990974550" sldId="2337"/>
            <ac:grpSpMk id="8" creationId="{C4AE41C0-B97F-49DA-8826-AC46FDA3E9E1}"/>
          </ac:grpSpMkLst>
        </pc:grpChg>
        <pc:grpChg chg="mod">
          <ac:chgData name="Eldert Grootenboer" userId="3fe8758b2c2b58d2" providerId="LiveId" clId="{AB721CB0-0953-4C3F-AA62-2C22D6F245E0}" dt="2021-06-08T10:17:40.315" v="61" actId="255"/>
          <ac:grpSpMkLst>
            <pc:docMk/>
            <pc:sldMk cId="990974550" sldId="2337"/>
            <ac:grpSpMk id="9" creationId="{4F4AEED5-47A5-44C0-9EEE-C7E15A3422CC}"/>
          </ac:grpSpMkLst>
        </pc:grpChg>
        <pc:grpChg chg="mod">
          <ac:chgData name="Eldert Grootenboer" userId="3fe8758b2c2b58d2" providerId="LiveId" clId="{AB721CB0-0953-4C3F-AA62-2C22D6F245E0}" dt="2021-06-08T10:17:40.315" v="61" actId="255"/>
          <ac:grpSpMkLst>
            <pc:docMk/>
            <pc:sldMk cId="990974550" sldId="2337"/>
            <ac:grpSpMk id="10" creationId="{56FD2DEA-48FE-4AC0-9EF9-C6CA3E16B54A}"/>
          </ac:grpSpMkLst>
        </pc:grpChg>
        <pc:picChg chg="mod">
          <ac:chgData name="Eldert Grootenboer" userId="3fe8758b2c2b58d2" providerId="LiveId" clId="{AB721CB0-0953-4C3F-AA62-2C22D6F245E0}" dt="2021-06-08T10:17:40.315" v="61" actId="255"/>
          <ac:picMkLst>
            <pc:docMk/>
            <pc:sldMk cId="990974550" sldId="2337"/>
            <ac:picMk id="5" creationId="{8D84D1C0-3152-45FF-BE84-6B7751CEAAC4}"/>
          </ac:picMkLst>
        </pc:picChg>
        <pc:picChg chg="mod">
          <ac:chgData name="Eldert Grootenboer" userId="3fe8758b2c2b58d2" providerId="LiveId" clId="{AB721CB0-0953-4C3F-AA62-2C22D6F245E0}" dt="2021-06-08T10:17:40.315" v="61" actId="255"/>
          <ac:picMkLst>
            <pc:docMk/>
            <pc:sldMk cId="990974550" sldId="2337"/>
            <ac:picMk id="1030" creationId="{9DE162EC-670A-478C-8C23-1150738A5010}"/>
          </ac:picMkLst>
        </pc:picChg>
        <pc:picChg chg="mod">
          <ac:chgData name="Eldert Grootenboer" userId="3fe8758b2c2b58d2" providerId="LiveId" clId="{AB721CB0-0953-4C3F-AA62-2C22D6F245E0}" dt="2021-06-08T10:17:40.315" v="61" actId="255"/>
          <ac:picMkLst>
            <pc:docMk/>
            <pc:sldMk cId="990974550" sldId="2337"/>
            <ac:picMk id="1034" creationId="{8EEEF3BB-19F5-4244-9658-2432C4B9264F}"/>
          </ac:picMkLst>
        </pc:picChg>
      </pc:sldChg>
      <pc:sldChg chg="addSp delSp modSp mod setBg modClrScheme chgLayout">
        <pc:chgData name="Eldert Grootenboer" userId="3fe8758b2c2b58d2" providerId="LiveId" clId="{AB721CB0-0953-4C3F-AA62-2C22D6F245E0}" dt="2021-06-08T10:46:06.160" v="353"/>
        <pc:sldMkLst>
          <pc:docMk/>
          <pc:sldMk cId="1812316850" sldId="2339"/>
        </pc:sldMkLst>
        <pc:spChg chg="del mod ord">
          <ac:chgData name="Eldert Grootenboer" userId="3fe8758b2c2b58d2" providerId="LiveId" clId="{AB721CB0-0953-4C3F-AA62-2C22D6F245E0}" dt="2021-06-08T10:19:12.504" v="79" actId="478"/>
          <ac:spMkLst>
            <pc:docMk/>
            <pc:sldMk cId="1812316850" sldId="2339"/>
            <ac:spMk id="2" creationId="{CACB9A99-D1D2-48C1-8EF4-5364C8F7BEF2}"/>
          </ac:spMkLst>
        </pc:spChg>
        <pc:spChg chg="mod">
          <ac:chgData name="Eldert Grootenboer" userId="3fe8758b2c2b58d2" providerId="LiveId" clId="{AB721CB0-0953-4C3F-AA62-2C22D6F245E0}" dt="2021-06-08T10:19:23.722" v="82" actId="255"/>
          <ac:spMkLst>
            <pc:docMk/>
            <pc:sldMk cId="1812316850" sldId="2339"/>
            <ac:spMk id="4" creationId="{8506D28D-9EED-4315-9966-7D39E08C36FA}"/>
          </ac:spMkLst>
        </pc:spChg>
        <pc:spChg chg="mod">
          <ac:chgData name="Eldert Grootenboer" userId="3fe8758b2c2b58d2" providerId="LiveId" clId="{AB721CB0-0953-4C3F-AA62-2C22D6F245E0}" dt="2021-06-08T10:19:23.722" v="82" actId="255"/>
          <ac:spMkLst>
            <pc:docMk/>
            <pc:sldMk cId="1812316850" sldId="2339"/>
            <ac:spMk id="6" creationId="{A7AB3349-E4CB-42D4-8259-D939A2AB1779}"/>
          </ac:spMkLst>
        </pc:spChg>
        <pc:spChg chg="mod">
          <ac:chgData name="Eldert Grootenboer" userId="3fe8758b2c2b58d2" providerId="LiveId" clId="{AB721CB0-0953-4C3F-AA62-2C22D6F245E0}" dt="2021-06-08T10:19:23.722" v="82" actId="255"/>
          <ac:spMkLst>
            <pc:docMk/>
            <pc:sldMk cId="1812316850" sldId="2339"/>
            <ac:spMk id="8" creationId="{7929609B-2397-4BA7-A445-FE9B3385EA3A}"/>
          </ac:spMkLst>
        </pc:spChg>
        <pc:spChg chg="mod">
          <ac:chgData name="Eldert Grootenboer" userId="3fe8758b2c2b58d2" providerId="LiveId" clId="{AB721CB0-0953-4C3F-AA62-2C22D6F245E0}" dt="2021-06-08T10:19:23.722" v="82" actId="255"/>
          <ac:spMkLst>
            <pc:docMk/>
            <pc:sldMk cId="1812316850" sldId="2339"/>
            <ac:spMk id="10" creationId="{D9E5AF06-6A3D-4769-8CC0-6DC28013FEEF}"/>
          </ac:spMkLst>
        </pc:spChg>
        <pc:spChg chg="add mod ord">
          <ac:chgData name="Eldert Grootenboer" userId="3fe8758b2c2b58d2" providerId="LiveId" clId="{AB721CB0-0953-4C3F-AA62-2C22D6F245E0}" dt="2021-06-08T10:19:26.198" v="83" actId="207"/>
          <ac:spMkLst>
            <pc:docMk/>
            <pc:sldMk cId="1812316850" sldId="2339"/>
            <ac:spMk id="12" creationId="{E6803A58-28E2-4D46-BB89-1377BFD6F4D9}"/>
          </ac:spMkLst>
        </pc:spChg>
        <pc:grpChg chg="mod">
          <ac:chgData name="Eldert Grootenboer" userId="3fe8758b2c2b58d2" providerId="LiveId" clId="{AB721CB0-0953-4C3F-AA62-2C22D6F245E0}" dt="2021-06-08T10:19:26.198" v="83" actId="207"/>
          <ac:grpSpMkLst>
            <pc:docMk/>
            <pc:sldMk cId="1812316850" sldId="2339"/>
            <ac:grpSpMk id="5" creationId="{2BD7CEBB-2CF4-40CB-90BC-221C0157FFB3}"/>
          </ac:grpSpMkLst>
        </pc:grpChg>
        <pc:grpChg chg="mod">
          <ac:chgData name="Eldert Grootenboer" userId="3fe8758b2c2b58d2" providerId="LiveId" clId="{AB721CB0-0953-4C3F-AA62-2C22D6F245E0}" dt="2021-06-08T10:19:26.198" v="83" actId="207"/>
          <ac:grpSpMkLst>
            <pc:docMk/>
            <pc:sldMk cId="1812316850" sldId="2339"/>
            <ac:grpSpMk id="7" creationId="{F0A52296-53E9-40FB-8015-FACA88180D54}"/>
          </ac:grpSpMkLst>
        </pc:grpChg>
        <pc:grpChg chg="mod">
          <ac:chgData name="Eldert Grootenboer" userId="3fe8758b2c2b58d2" providerId="LiveId" clId="{AB721CB0-0953-4C3F-AA62-2C22D6F245E0}" dt="2021-06-08T10:19:26.198" v="83" actId="207"/>
          <ac:grpSpMkLst>
            <pc:docMk/>
            <pc:sldMk cId="1812316850" sldId="2339"/>
            <ac:grpSpMk id="9" creationId="{29E98EDE-4E6A-4704-A41F-1E381B7BD658}"/>
          </ac:grpSpMkLst>
        </pc:grpChg>
        <pc:grpChg chg="mod">
          <ac:chgData name="Eldert Grootenboer" userId="3fe8758b2c2b58d2" providerId="LiveId" clId="{AB721CB0-0953-4C3F-AA62-2C22D6F245E0}" dt="2021-06-08T10:19:26.198" v="83" actId="207"/>
          <ac:grpSpMkLst>
            <pc:docMk/>
            <pc:sldMk cId="1812316850" sldId="2339"/>
            <ac:grpSpMk id="11" creationId="{59E2D0C7-0F76-45B8-A9E7-EF10391C9182}"/>
          </ac:grpSpMkLst>
        </pc:grpChg>
        <pc:picChg chg="mod">
          <ac:chgData name="Eldert Grootenboer" userId="3fe8758b2c2b58d2" providerId="LiveId" clId="{AB721CB0-0953-4C3F-AA62-2C22D6F245E0}" dt="2021-06-08T10:19:23.722" v="82" actId="255"/>
          <ac:picMkLst>
            <pc:docMk/>
            <pc:sldMk cId="1812316850" sldId="2339"/>
            <ac:picMk id="3" creationId="{205A0CBC-31A3-414A-8BCC-E33FD97967AC}"/>
          </ac:picMkLst>
        </pc:picChg>
        <pc:picChg chg="mod">
          <ac:chgData name="Eldert Grootenboer" userId="3fe8758b2c2b58d2" providerId="LiveId" clId="{AB721CB0-0953-4C3F-AA62-2C22D6F245E0}" dt="2021-06-08T10:19:23.722" v="82" actId="255"/>
          <ac:picMkLst>
            <pc:docMk/>
            <pc:sldMk cId="1812316850" sldId="2339"/>
            <ac:picMk id="3074" creationId="{58AF7C3F-4A95-47E7-B684-0C3C8FD223B6}"/>
          </ac:picMkLst>
        </pc:picChg>
        <pc:picChg chg="mod">
          <ac:chgData name="Eldert Grootenboer" userId="3fe8758b2c2b58d2" providerId="LiveId" clId="{AB721CB0-0953-4C3F-AA62-2C22D6F245E0}" dt="2021-06-08T10:19:23.722" v="82" actId="255"/>
          <ac:picMkLst>
            <pc:docMk/>
            <pc:sldMk cId="1812316850" sldId="2339"/>
            <ac:picMk id="3076" creationId="{F02448D9-BD9A-4B78-A02E-C4F544DFC58B}"/>
          </ac:picMkLst>
        </pc:picChg>
        <pc:picChg chg="mod">
          <ac:chgData name="Eldert Grootenboer" userId="3fe8758b2c2b58d2" providerId="LiveId" clId="{AB721CB0-0953-4C3F-AA62-2C22D6F245E0}" dt="2021-06-08T10:19:23.722" v="82" actId="255"/>
          <ac:picMkLst>
            <pc:docMk/>
            <pc:sldMk cId="1812316850" sldId="2339"/>
            <ac:picMk id="3078" creationId="{E1F6938C-17CC-4388-B251-31202F926E31}"/>
          </ac:picMkLst>
        </pc:picChg>
      </pc:sldChg>
      <pc:sldChg chg="addSp delSp modSp mod setBg modClrScheme chgLayout">
        <pc:chgData name="Eldert Grootenboer" userId="3fe8758b2c2b58d2" providerId="LiveId" clId="{AB721CB0-0953-4C3F-AA62-2C22D6F245E0}" dt="2021-06-08T10:46:06.160" v="353"/>
        <pc:sldMkLst>
          <pc:docMk/>
          <pc:sldMk cId="2307849071" sldId="2340"/>
        </pc:sldMkLst>
        <pc:spChg chg="del mod ord">
          <ac:chgData name="Eldert Grootenboer" userId="3fe8758b2c2b58d2" providerId="LiveId" clId="{AB721CB0-0953-4C3F-AA62-2C22D6F245E0}" dt="2021-06-08T10:16:00.035" v="57" actId="478"/>
          <ac:spMkLst>
            <pc:docMk/>
            <pc:sldMk cId="2307849071" sldId="2340"/>
            <ac:spMk id="2" creationId="{7343AC62-8650-47B4-A6FB-24724A346FAF}"/>
          </ac:spMkLst>
        </pc:spChg>
        <pc:spChg chg="mod">
          <ac:chgData name="Eldert Grootenboer" userId="3fe8758b2c2b58d2" providerId="LiveId" clId="{AB721CB0-0953-4C3F-AA62-2C22D6F245E0}" dt="2021-06-08T10:18:14.362" v="67" actId="255"/>
          <ac:spMkLst>
            <pc:docMk/>
            <pc:sldMk cId="2307849071" sldId="2340"/>
            <ac:spMk id="3" creationId="{96AB9516-9BF8-4DE3-955C-AB491C6B8818}"/>
          </ac:spMkLst>
        </pc:spChg>
        <pc:spChg chg="add mod ord">
          <ac:chgData name="Eldert Grootenboer" userId="3fe8758b2c2b58d2" providerId="LiveId" clId="{AB721CB0-0953-4C3F-AA62-2C22D6F245E0}" dt="2021-06-08T10:18:14.362" v="67" actId="255"/>
          <ac:spMkLst>
            <pc:docMk/>
            <pc:sldMk cId="2307849071" sldId="2340"/>
            <ac:spMk id="6" creationId="{5B4510BF-876D-4F81-AFAB-5DEE989ADBCC}"/>
          </ac:spMkLst>
        </pc:spChg>
        <pc:spChg chg="mod">
          <ac:chgData name="Eldert Grootenboer" userId="3fe8758b2c2b58d2" providerId="LiveId" clId="{AB721CB0-0953-4C3F-AA62-2C22D6F245E0}" dt="2021-06-08T10:18:14.362" v="67" actId="255"/>
          <ac:spMkLst>
            <pc:docMk/>
            <pc:sldMk cId="2307849071" sldId="2340"/>
            <ac:spMk id="8" creationId="{ADC10287-E25E-47EA-A12E-158BEDDB098A}"/>
          </ac:spMkLst>
        </pc:spChg>
        <pc:spChg chg="mod">
          <ac:chgData name="Eldert Grootenboer" userId="3fe8758b2c2b58d2" providerId="LiveId" clId="{AB721CB0-0953-4C3F-AA62-2C22D6F245E0}" dt="2021-06-08T10:18:14.362" v="67" actId="255"/>
          <ac:spMkLst>
            <pc:docMk/>
            <pc:sldMk cId="2307849071" sldId="2340"/>
            <ac:spMk id="12" creationId="{A0CF73E7-C600-445B-AC5A-6B58171BE89D}"/>
          </ac:spMkLst>
        </pc:spChg>
        <pc:spChg chg="mod">
          <ac:chgData name="Eldert Grootenboer" userId="3fe8758b2c2b58d2" providerId="LiveId" clId="{AB721CB0-0953-4C3F-AA62-2C22D6F245E0}" dt="2021-06-08T10:18:14.362" v="67" actId="255"/>
          <ac:spMkLst>
            <pc:docMk/>
            <pc:sldMk cId="2307849071" sldId="2340"/>
            <ac:spMk id="14" creationId="{EF789FCA-ECD6-4A46-86C6-03B3913CD94C}"/>
          </ac:spMkLst>
        </pc:spChg>
        <pc:spChg chg="mod">
          <ac:chgData name="Eldert Grootenboer" userId="3fe8758b2c2b58d2" providerId="LiveId" clId="{AB721CB0-0953-4C3F-AA62-2C22D6F245E0}" dt="2021-06-08T10:18:14.362" v="67" actId="255"/>
          <ac:spMkLst>
            <pc:docMk/>
            <pc:sldMk cId="2307849071" sldId="2340"/>
            <ac:spMk id="15" creationId="{A92064A9-F98C-4A29-834A-08207D0B8CED}"/>
          </ac:spMkLst>
        </pc:spChg>
        <pc:spChg chg="mod">
          <ac:chgData name="Eldert Grootenboer" userId="3fe8758b2c2b58d2" providerId="LiveId" clId="{AB721CB0-0953-4C3F-AA62-2C22D6F245E0}" dt="2021-06-08T10:18:14.362" v="67" actId="255"/>
          <ac:spMkLst>
            <pc:docMk/>
            <pc:sldMk cId="2307849071" sldId="2340"/>
            <ac:spMk id="16" creationId="{8610FD71-BCD4-4098-84BA-5E31EF1A0D05}"/>
          </ac:spMkLst>
        </pc:spChg>
        <pc:grpChg chg="mod">
          <ac:chgData name="Eldert Grootenboer" userId="3fe8758b2c2b58d2" providerId="LiveId" clId="{AB721CB0-0953-4C3F-AA62-2C22D6F245E0}" dt="2021-06-08T10:18:14.362" v="67" actId="255"/>
          <ac:grpSpMkLst>
            <pc:docMk/>
            <pc:sldMk cId="2307849071" sldId="2340"/>
            <ac:grpSpMk id="4" creationId="{6263DBEB-A0E4-4EFC-941B-3553F429237B}"/>
          </ac:grpSpMkLst>
        </pc:grpChg>
        <pc:grpChg chg="mod">
          <ac:chgData name="Eldert Grootenboer" userId="3fe8758b2c2b58d2" providerId="LiveId" clId="{AB721CB0-0953-4C3F-AA62-2C22D6F245E0}" dt="2021-06-08T10:18:14.362" v="67" actId="255"/>
          <ac:grpSpMkLst>
            <pc:docMk/>
            <pc:sldMk cId="2307849071" sldId="2340"/>
            <ac:grpSpMk id="5" creationId="{66E3ED64-6D85-404E-96E6-AC0432383831}"/>
          </ac:grpSpMkLst>
        </pc:grpChg>
        <pc:grpChg chg="mod">
          <ac:chgData name="Eldert Grootenboer" userId="3fe8758b2c2b58d2" providerId="LiveId" clId="{AB721CB0-0953-4C3F-AA62-2C22D6F245E0}" dt="2021-06-08T10:18:14.362" v="67" actId="255"/>
          <ac:grpSpMkLst>
            <pc:docMk/>
            <pc:sldMk cId="2307849071" sldId="2340"/>
            <ac:grpSpMk id="11" creationId="{77F65996-64D8-4A38-8A16-CCB801BB2938}"/>
          </ac:grpSpMkLst>
        </pc:grpChg>
        <pc:grpChg chg="mod">
          <ac:chgData name="Eldert Grootenboer" userId="3fe8758b2c2b58d2" providerId="LiveId" clId="{AB721CB0-0953-4C3F-AA62-2C22D6F245E0}" dt="2021-06-08T10:18:14.362" v="67" actId="255"/>
          <ac:grpSpMkLst>
            <pc:docMk/>
            <pc:sldMk cId="2307849071" sldId="2340"/>
            <ac:grpSpMk id="17" creationId="{A56D670F-2CEA-49D8-93F0-AF811254F431}"/>
          </ac:grpSpMkLst>
        </pc:grpChg>
        <pc:picChg chg="mod">
          <ac:chgData name="Eldert Grootenboer" userId="3fe8758b2c2b58d2" providerId="LiveId" clId="{AB721CB0-0953-4C3F-AA62-2C22D6F245E0}" dt="2021-06-08T10:18:14.362" v="67" actId="255"/>
          <ac:picMkLst>
            <pc:docMk/>
            <pc:sldMk cId="2307849071" sldId="2340"/>
            <ac:picMk id="9" creationId="{95D86E65-3845-4109-9291-9902726060F4}"/>
          </ac:picMkLst>
        </pc:picChg>
        <pc:picChg chg="mod">
          <ac:chgData name="Eldert Grootenboer" userId="3fe8758b2c2b58d2" providerId="LiveId" clId="{AB721CB0-0953-4C3F-AA62-2C22D6F245E0}" dt="2021-06-08T10:18:14.362" v="67" actId="255"/>
          <ac:picMkLst>
            <pc:docMk/>
            <pc:sldMk cId="2307849071" sldId="2340"/>
            <ac:picMk id="2052" creationId="{C9C18086-7D5A-41A4-ACDC-F556BF74E855}"/>
          </ac:picMkLst>
        </pc:picChg>
      </pc:sldChg>
      <pc:sldChg chg="addSp delSp modSp mod setBg modClrScheme chgLayout">
        <pc:chgData name="Eldert Grootenboer" userId="3fe8758b2c2b58d2" providerId="LiveId" clId="{AB721CB0-0953-4C3F-AA62-2C22D6F245E0}" dt="2021-06-08T10:46:06.160" v="353"/>
        <pc:sldMkLst>
          <pc:docMk/>
          <pc:sldMk cId="1899116830" sldId="2341"/>
        </pc:sldMkLst>
        <pc:spChg chg="del mod ord">
          <ac:chgData name="Eldert Grootenboer" userId="3fe8758b2c2b58d2" providerId="LiveId" clId="{AB721CB0-0953-4C3F-AA62-2C22D6F245E0}" dt="2021-06-08T10:18:33.276" v="72" actId="478"/>
          <ac:spMkLst>
            <pc:docMk/>
            <pc:sldMk cId="1899116830" sldId="2341"/>
            <ac:spMk id="2" creationId="{7343AC62-8650-47B4-A6FB-24724A346FAF}"/>
          </ac:spMkLst>
        </pc:spChg>
        <pc:spChg chg="add mod ord">
          <ac:chgData name="Eldert Grootenboer" userId="3fe8758b2c2b58d2" providerId="LiveId" clId="{AB721CB0-0953-4C3F-AA62-2C22D6F245E0}" dt="2021-06-08T10:18:34.774" v="73"/>
          <ac:spMkLst>
            <pc:docMk/>
            <pc:sldMk cId="1899116830" sldId="2341"/>
            <ac:spMk id="3" creationId="{EC4DA035-1A48-4986-A8E3-58906EF4433C}"/>
          </ac:spMkLst>
        </pc:spChg>
        <pc:spChg chg="mod">
          <ac:chgData name="Eldert Grootenboer" userId="3fe8758b2c2b58d2" providerId="LiveId" clId="{AB721CB0-0953-4C3F-AA62-2C22D6F245E0}" dt="2021-06-08T10:18:26.202" v="69" actId="255"/>
          <ac:spMkLst>
            <pc:docMk/>
            <pc:sldMk cId="1899116830" sldId="2341"/>
            <ac:spMk id="5" creationId="{E798FF45-379B-41D7-8C5C-F01071D32A3F}"/>
          </ac:spMkLst>
        </pc:spChg>
        <pc:spChg chg="mod">
          <ac:chgData name="Eldert Grootenboer" userId="3fe8758b2c2b58d2" providerId="LiveId" clId="{AB721CB0-0953-4C3F-AA62-2C22D6F245E0}" dt="2021-06-08T10:18:27.879" v="70" actId="207"/>
          <ac:spMkLst>
            <pc:docMk/>
            <pc:sldMk cId="1899116830" sldId="2341"/>
            <ac:spMk id="19" creationId="{A7BA3A00-C030-4A00-95B6-AD32943F5DF8}"/>
          </ac:spMkLst>
        </pc:spChg>
        <pc:grpChg chg="mod">
          <ac:chgData name="Eldert Grootenboer" userId="3fe8758b2c2b58d2" providerId="LiveId" clId="{AB721CB0-0953-4C3F-AA62-2C22D6F245E0}" dt="2021-06-08T10:18:27.879" v="70" actId="207"/>
          <ac:grpSpMkLst>
            <pc:docMk/>
            <pc:sldMk cId="1899116830" sldId="2341"/>
            <ac:grpSpMk id="18" creationId="{C8F94202-CBF3-48CE-B5F8-4F29489786A5}"/>
          </ac:grpSpMkLst>
        </pc:grpChg>
        <pc:picChg chg="mod">
          <ac:chgData name="Eldert Grootenboer" userId="3fe8758b2c2b58d2" providerId="LiveId" clId="{AB721CB0-0953-4C3F-AA62-2C22D6F245E0}" dt="2021-06-08T10:18:27.879" v="70" actId="207"/>
          <ac:picMkLst>
            <pc:docMk/>
            <pc:sldMk cId="1899116830" sldId="2341"/>
            <ac:picMk id="4" creationId="{7360A72C-F67D-47B7-9929-E4F0B625811A}"/>
          </ac:picMkLst>
        </pc:picChg>
        <pc:picChg chg="mod">
          <ac:chgData name="Eldert Grootenboer" userId="3fe8758b2c2b58d2" providerId="LiveId" clId="{AB721CB0-0953-4C3F-AA62-2C22D6F245E0}" dt="2021-06-08T10:18:26.202" v="69" actId="255"/>
          <ac:picMkLst>
            <pc:docMk/>
            <pc:sldMk cId="1899116830" sldId="2341"/>
            <ac:picMk id="2050" creationId="{40A98984-7AA2-4078-A888-E687D58FEEBC}"/>
          </ac:picMkLst>
        </pc:picChg>
      </pc:sldChg>
      <pc:sldChg chg="new del">
        <pc:chgData name="Eldert Grootenboer" userId="3fe8758b2c2b58d2" providerId="LiveId" clId="{AB721CB0-0953-4C3F-AA62-2C22D6F245E0}" dt="2021-06-08T10:22:20.972" v="197" actId="47"/>
        <pc:sldMkLst>
          <pc:docMk/>
          <pc:sldMk cId="964732688" sldId="2342"/>
        </pc:sldMkLst>
      </pc:sldChg>
      <pc:sldChg chg="modSp add del mod">
        <pc:chgData name="Eldert Grootenboer" userId="3fe8758b2c2b58d2" providerId="LiveId" clId="{AB721CB0-0953-4C3F-AA62-2C22D6F245E0}" dt="2021-06-08T10:35:42.801" v="225" actId="22"/>
        <pc:sldMkLst>
          <pc:docMk/>
          <pc:sldMk cId="2572061421" sldId="2342"/>
        </pc:sldMkLst>
        <pc:spChg chg="mod">
          <ac:chgData name="Eldert Grootenboer" userId="3fe8758b2c2b58d2" providerId="LiveId" clId="{AB721CB0-0953-4C3F-AA62-2C22D6F245E0}" dt="2021-06-08T10:35:42.340" v="224" actId="20577"/>
          <ac:spMkLst>
            <pc:docMk/>
            <pc:sldMk cId="2572061421" sldId="2342"/>
            <ac:spMk id="4" creationId="{00A2C632-D489-46B6-B859-7AAE9B391640}"/>
          </ac:spMkLst>
        </pc:spChg>
      </pc:sldChg>
      <pc:sldChg chg="addSp modSp del mod setBg modClrScheme modShow chgLayout">
        <pc:chgData name="Eldert Grootenboer" userId="3fe8758b2c2b58d2" providerId="LiveId" clId="{AB721CB0-0953-4C3F-AA62-2C22D6F245E0}" dt="2021-06-08T10:21:44.297" v="188" actId="18676"/>
        <pc:sldMkLst>
          <pc:docMk/>
          <pc:sldMk cId="3931839402" sldId="2343"/>
        </pc:sldMkLst>
        <pc:spChg chg="mod ord">
          <ac:chgData name="Eldert Grootenboer" userId="3fe8758b2c2b58d2" providerId="LiveId" clId="{AB721CB0-0953-4C3F-AA62-2C22D6F245E0}" dt="2021-06-08T10:13:07.039" v="30" actId="700"/>
          <ac:spMkLst>
            <pc:docMk/>
            <pc:sldMk cId="3931839402" sldId="2343"/>
            <ac:spMk id="2" creationId="{4E847139-6EC0-44E8-84A2-ABA8DF1A5CA7}"/>
          </ac:spMkLst>
        </pc:spChg>
        <pc:spChg chg="add mod ord">
          <ac:chgData name="Eldert Grootenboer" userId="3fe8758b2c2b58d2" providerId="LiveId" clId="{AB721CB0-0953-4C3F-AA62-2C22D6F245E0}" dt="2021-06-08T10:13:07.039" v="30" actId="700"/>
          <ac:spMkLst>
            <pc:docMk/>
            <pc:sldMk cId="3931839402" sldId="2343"/>
            <ac:spMk id="3" creationId="{BBE729AC-DBED-42DE-AA14-2120038241BE}"/>
          </ac:spMkLst>
        </pc:spChg>
      </pc:sldChg>
      <pc:sldChg chg="addSp modSp del mod setBg modClrScheme modShow chgLayout">
        <pc:chgData name="Eldert Grootenboer" userId="3fe8758b2c2b58d2" providerId="LiveId" clId="{AB721CB0-0953-4C3F-AA62-2C22D6F245E0}" dt="2021-06-08T10:21:44.297" v="188" actId="18676"/>
        <pc:sldMkLst>
          <pc:docMk/>
          <pc:sldMk cId="2870843822" sldId="2344"/>
        </pc:sldMkLst>
        <pc:spChg chg="mod ord">
          <ac:chgData name="Eldert Grootenboer" userId="3fe8758b2c2b58d2" providerId="LiveId" clId="{AB721CB0-0953-4C3F-AA62-2C22D6F245E0}" dt="2021-06-08T10:13:07.039" v="30" actId="700"/>
          <ac:spMkLst>
            <pc:docMk/>
            <pc:sldMk cId="2870843822" sldId="2344"/>
            <ac:spMk id="2" creationId="{09D1014A-267E-4640-83EF-96C5AFB5FED1}"/>
          </ac:spMkLst>
        </pc:spChg>
        <pc:spChg chg="add mod ord">
          <ac:chgData name="Eldert Grootenboer" userId="3fe8758b2c2b58d2" providerId="LiveId" clId="{AB721CB0-0953-4C3F-AA62-2C22D6F245E0}" dt="2021-06-08T10:13:07.039" v="30" actId="700"/>
          <ac:spMkLst>
            <pc:docMk/>
            <pc:sldMk cId="2870843822" sldId="2344"/>
            <ac:spMk id="3" creationId="{6D091E9A-CEC6-41B3-920D-117954F46EF2}"/>
          </ac:spMkLst>
        </pc:spChg>
      </pc:sldChg>
      <pc:sldChg chg="addSp modSp del mod setBg modClrScheme modShow chgLayout">
        <pc:chgData name="Eldert Grootenboer" userId="3fe8758b2c2b58d2" providerId="LiveId" clId="{AB721CB0-0953-4C3F-AA62-2C22D6F245E0}" dt="2021-06-08T10:21:44.297" v="188" actId="18676"/>
        <pc:sldMkLst>
          <pc:docMk/>
          <pc:sldMk cId="1393947069" sldId="2345"/>
        </pc:sldMkLst>
        <pc:spChg chg="mod ord">
          <ac:chgData name="Eldert Grootenboer" userId="3fe8758b2c2b58d2" providerId="LiveId" clId="{AB721CB0-0953-4C3F-AA62-2C22D6F245E0}" dt="2021-06-08T10:13:07.039" v="30" actId="700"/>
          <ac:spMkLst>
            <pc:docMk/>
            <pc:sldMk cId="1393947069" sldId="2345"/>
            <ac:spMk id="2" creationId="{09D1014A-267E-4640-83EF-96C5AFB5FED1}"/>
          </ac:spMkLst>
        </pc:spChg>
        <pc:spChg chg="add mod ord">
          <ac:chgData name="Eldert Grootenboer" userId="3fe8758b2c2b58d2" providerId="LiveId" clId="{AB721CB0-0953-4C3F-AA62-2C22D6F245E0}" dt="2021-06-08T10:13:07.039" v="30" actId="700"/>
          <ac:spMkLst>
            <pc:docMk/>
            <pc:sldMk cId="1393947069" sldId="2345"/>
            <ac:spMk id="3" creationId="{CC667483-A3F1-4C24-824D-F0D65BA0185C}"/>
          </ac:spMkLst>
        </pc:spChg>
      </pc:sldChg>
      <pc:sldChg chg="addSp modSp del mod setBg modClrScheme modShow chgLayout">
        <pc:chgData name="Eldert Grootenboer" userId="3fe8758b2c2b58d2" providerId="LiveId" clId="{AB721CB0-0953-4C3F-AA62-2C22D6F245E0}" dt="2021-06-08T10:21:44.297" v="188" actId="18676"/>
        <pc:sldMkLst>
          <pc:docMk/>
          <pc:sldMk cId="1263982921" sldId="2346"/>
        </pc:sldMkLst>
        <pc:spChg chg="mod ord">
          <ac:chgData name="Eldert Grootenboer" userId="3fe8758b2c2b58d2" providerId="LiveId" clId="{AB721CB0-0953-4C3F-AA62-2C22D6F245E0}" dt="2021-06-08T10:13:07.039" v="30" actId="700"/>
          <ac:spMkLst>
            <pc:docMk/>
            <pc:sldMk cId="1263982921" sldId="2346"/>
            <ac:spMk id="2" creationId="{4E847139-6EC0-44E8-84A2-ABA8DF1A5CA7}"/>
          </ac:spMkLst>
        </pc:spChg>
        <pc:spChg chg="add mod ord">
          <ac:chgData name="Eldert Grootenboer" userId="3fe8758b2c2b58d2" providerId="LiveId" clId="{AB721CB0-0953-4C3F-AA62-2C22D6F245E0}" dt="2021-06-08T10:13:07.039" v="30" actId="700"/>
          <ac:spMkLst>
            <pc:docMk/>
            <pc:sldMk cId="1263982921" sldId="2346"/>
            <ac:spMk id="3" creationId="{1D63DDA4-6AC4-4F4F-997D-1DCF372AB4CA}"/>
          </ac:spMkLst>
        </pc:spChg>
      </pc:sldChg>
      <pc:sldMasterChg chg="del delSldLayout">
        <pc:chgData name="Eldert Grootenboer" userId="3fe8758b2c2b58d2" providerId="LiveId" clId="{AB721CB0-0953-4C3F-AA62-2C22D6F245E0}" dt="2021-06-08T10:42:32.398" v="257" actId="2696"/>
        <pc:sldMasterMkLst>
          <pc:docMk/>
          <pc:sldMasterMk cId="3596623529" sldId="2147483660"/>
        </pc:sldMasterMkLst>
        <pc:sldLayoutChg chg="del">
          <pc:chgData name="Eldert Grootenboer" userId="3fe8758b2c2b58d2" providerId="LiveId" clId="{AB721CB0-0953-4C3F-AA62-2C22D6F245E0}" dt="2021-06-08T10:42:32.373" v="235" actId="2696"/>
          <pc:sldLayoutMkLst>
            <pc:docMk/>
            <pc:sldMasterMk cId="3596623529" sldId="2147483660"/>
            <pc:sldLayoutMk cId="3430754015" sldId="2147483661"/>
          </pc:sldLayoutMkLst>
        </pc:sldLayoutChg>
        <pc:sldLayoutChg chg="del">
          <pc:chgData name="Eldert Grootenboer" userId="3fe8758b2c2b58d2" providerId="LiveId" clId="{AB721CB0-0953-4C3F-AA62-2C22D6F245E0}" dt="2021-06-08T10:42:32.375" v="236" actId="2696"/>
          <pc:sldLayoutMkLst>
            <pc:docMk/>
            <pc:sldMasterMk cId="3596623529" sldId="2147483660"/>
            <pc:sldLayoutMk cId="3134983438" sldId="2147483662"/>
          </pc:sldLayoutMkLst>
        </pc:sldLayoutChg>
        <pc:sldLayoutChg chg="del">
          <pc:chgData name="Eldert Grootenboer" userId="3fe8758b2c2b58d2" providerId="LiveId" clId="{AB721CB0-0953-4C3F-AA62-2C22D6F245E0}" dt="2021-06-08T10:42:32.376" v="237" actId="2696"/>
          <pc:sldLayoutMkLst>
            <pc:docMk/>
            <pc:sldMasterMk cId="3596623529" sldId="2147483660"/>
            <pc:sldLayoutMk cId="1830805296" sldId="2147483663"/>
          </pc:sldLayoutMkLst>
        </pc:sldLayoutChg>
        <pc:sldLayoutChg chg="del">
          <pc:chgData name="Eldert Grootenboer" userId="3fe8758b2c2b58d2" providerId="LiveId" clId="{AB721CB0-0953-4C3F-AA62-2C22D6F245E0}" dt="2021-06-08T10:42:32.377" v="238" actId="2696"/>
          <pc:sldLayoutMkLst>
            <pc:docMk/>
            <pc:sldMasterMk cId="3596623529" sldId="2147483660"/>
            <pc:sldLayoutMk cId="3506051654" sldId="2147483664"/>
          </pc:sldLayoutMkLst>
        </pc:sldLayoutChg>
        <pc:sldLayoutChg chg="del">
          <pc:chgData name="Eldert Grootenboer" userId="3fe8758b2c2b58d2" providerId="LiveId" clId="{AB721CB0-0953-4C3F-AA62-2C22D6F245E0}" dt="2021-06-08T10:42:32.378" v="239" actId="2696"/>
          <pc:sldLayoutMkLst>
            <pc:docMk/>
            <pc:sldMasterMk cId="3596623529" sldId="2147483660"/>
            <pc:sldLayoutMk cId="3583398026" sldId="2147483665"/>
          </pc:sldLayoutMkLst>
        </pc:sldLayoutChg>
        <pc:sldLayoutChg chg="del">
          <pc:chgData name="Eldert Grootenboer" userId="3fe8758b2c2b58d2" providerId="LiveId" clId="{AB721CB0-0953-4C3F-AA62-2C22D6F245E0}" dt="2021-06-08T10:42:32.380" v="240" actId="2696"/>
          <pc:sldLayoutMkLst>
            <pc:docMk/>
            <pc:sldMasterMk cId="3596623529" sldId="2147483660"/>
            <pc:sldLayoutMk cId="1460889170" sldId="2147483666"/>
          </pc:sldLayoutMkLst>
        </pc:sldLayoutChg>
        <pc:sldLayoutChg chg="del">
          <pc:chgData name="Eldert Grootenboer" userId="3fe8758b2c2b58d2" providerId="LiveId" clId="{AB721CB0-0953-4C3F-AA62-2C22D6F245E0}" dt="2021-06-08T10:42:32.381" v="241" actId="2696"/>
          <pc:sldLayoutMkLst>
            <pc:docMk/>
            <pc:sldMasterMk cId="3596623529" sldId="2147483660"/>
            <pc:sldLayoutMk cId="2914002552" sldId="2147483667"/>
          </pc:sldLayoutMkLst>
        </pc:sldLayoutChg>
        <pc:sldLayoutChg chg="del">
          <pc:chgData name="Eldert Grootenboer" userId="3fe8758b2c2b58d2" providerId="LiveId" clId="{AB721CB0-0953-4C3F-AA62-2C22D6F245E0}" dt="2021-06-08T10:42:32.382" v="242" actId="2696"/>
          <pc:sldLayoutMkLst>
            <pc:docMk/>
            <pc:sldMasterMk cId="3596623529" sldId="2147483660"/>
            <pc:sldLayoutMk cId="1136561408" sldId="2147483668"/>
          </pc:sldLayoutMkLst>
        </pc:sldLayoutChg>
        <pc:sldLayoutChg chg="del">
          <pc:chgData name="Eldert Grootenboer" userId="3fe8758b2c2b58d2" providerId="LiveId" clId="{AB721CB0-0953-4C3F-AA62-2C22D6F245E0}" dt="2021-06-08T10:42:32.383" v="243" actId="2696"/>
          <pc:sldLayoutMkLst>
            <pc:docMk/>
            <pc:sldMasterMk cId="3596623529" sldId="2147483660"/>
            <pc:sldLayoutMk cId="3800380356" sldId="2147483669"/>
          </pc:sldLayoutMkLst>
        </pc:sldLayoutChg>
        <pc:sldLayoutChg chg="del">
          <pc:chgData name="Eldert Grootenboer" userId="3fe8758b2c2b58d2" providerId="LiveId" clId="{AB721CB0-0953-4C3F-AA62-2C22D6F245E0}" dt="2021-06-08T10:42:32.384" v="244" actId="2696"/>
          <pc:sldLayoutMkLst>
            <pc:docMk/>
            <pc:sldMasterMk cId="3596623529" sldId="2147483660"/>
            <pc:sldLayoutMk cId="1214990123" sldId="2147483670"/>
          </pc:sldLayoutMkLst>
        </pc:sldLayoutChg>
        <pc:sldLayoutChg chg="del">
          <pc:chgData name="Eldert Grootenboer" userId="3fe8758b2c2b58d2" providerId="LiveId" clId="{AB721CB0-0953-4C3F-AA62-2C22D6F245E0}" dt="2021-06-08T10:42:32.385" v="245" actId="2696"/>
          <pc:sldLayoutMkLst>
            <pc:docMk/>
            <pc:sldMasterMk cId="3596623529" sldId="2147483660"/>
            <pc:sldLayoutMk cId="2315682708" sldId="2147483671"/>
          </pc:sldLayoutMkLst>
        </pc:sldLayoutChg>
        <pc:sldLayoutChg chg="del">
          <pc:chgData name="Eldert Grootenboer" userId="3fe8758b2c2b58d2" providerId="LiveId" clId="{AB721CB0-0953-4C3F-AA62-2C22D6F245E0}" dt="2021-06-08T10:42:32.386" v="246" actId="2696"/>
          <pc:sldLayoutMkLst>
            <pc:docMk/>
            <pc:sldMasterMk cId="3596623529" sldId="2147483660"/>
            <pc:sldLayoutMk cId="1227714552" sldId="2147483672"/>
          </pc:sldLayoutMkLst>
        </pc:sldLayoutChg>
        <pc:sldLayoutChg chg="del">
          <pc:chgData name="Eldert Grootenboer" userId="3fe8758b2c2b58d2" providerId="LiveId" clId="{AB721CB0-0953-4C3F-AA62-2C22D6F245E0}" dt="2021-06-08T10:42:32.387" v="247" actId="2696"/>
          <pc:sldLayoutMkLst>
            <pc:docMk/>
            <pc:sldMasterMk cId="3596623529" sldId="2147483660"/>
            <pc:sldLayoutMk cId="912871660" sldId="2147483673"/>
          </pc:sldLayoutMkLst>
        </pc:sldLayoutChg>
        <pc:sldLayoutChg chg="del">
          <pc:chgData name="Eldert Grootenboer" userId="3fe8758b2c2b58d2" providerId="LiveId" clId="{AB721CB0-0953-4C3F-AA62-2C22D6F245E0}" dt="2021-06-08T10:42:32.388" v="248" actId="2696"/>
          <pc:sldLayoutMkLst>
            <pc:docMk/>
            <pc:sldMasterMk cId="3596623529" sldId="2147483660"/>
            <pc:sldLayoutMk cId="1069585543" sldId="2147483674"/>
          </pc:sldLayoutMkLst>
        </pc:sldLayoutChg>
        <pc:sldLayoutChg chg="del">
          <pc:chgData name="Eldert Grootenboer" userId="3fe8758b2c2b58d2" providerId="LiveId" clId="{AB721CB0-0953-4C3F-AA62-2C22D6F245E0}" dt="2021-06-08T10:42:32.389" v="249" actId="2696"/>
          <pc:sldLayoutMkLst>
            <pc:docMk/>
            <pc:sldMasterMk cId="3596623529" sldId="2147483660"/>
            <pc:sldLayoutMk cId="3690548867" sldId="2147483675"/>
          </pc:sldLayoutMkLst>
        </pc:sldLayoutChg>
        <pc:sldLayoutChg chg="del">
          <pc:chgData name="Eldert Grootenboer" userId="3fe8758b2c2b58d2" providerId="LiveId" clId="{AB721CB0-0953-4C3F-AA62-2C22D6F245E0}" dt="2021-06-08T10:42:32.390" v="250" actId="2696"/>
          <pc:sldLayoutMkLst>
            <pc:docMk/>
            <pc:sldMasterMk cId="3596623529" sldId="2147483660"/>
            <pc:sldLayoutMk cId="735557967" sldId="2147483676"/>
          </pc:sldLayoutMkLst>
        </pc:sldLayoutChg>
        <pc:sldLayoutChg chg="del">
          <pc:chgData name="Eldert Grootenboer" userId="3fe8758b2c2b58d2" providerId="LiveId" clId="{AB721CB0-0953-4C3F-AA62-2C22D6F245E0}" dt="2021-06-08T10:42:32.391" v="251" actId="2696"/>
          <pc:sldLayoutMkLst>
            <pc:docMk/>
            <pc:sldMasterMk cId="3596623529" sldId="2147483660"/>
            <pc:sldLayoutMk cId="640177588" sldId="2147483677"/>
          </pc:sldLayoutMkLst>
        </pc:sldLayoutChg>
        <pc:sldLayoutChg chg="del">
          <pc:chgData name="Eldert Grootenboer" userId="3fe8758b2c2b58d2" providerId="LiveId" clId="{AB721CB0-0953-4C3F-AA62-2C22D6F245E0}" dt="2021-06-08T10:42:32.392" v="252" actId="2696"/>
          <pc:sldLayoutMkLst>
            <pc:docMk/>
            <pc:sldMasterMk cId="3596623529" sldId="2147483660"/>
            <pc:sldLayoutMk cId="3791843542" sldId="2147483678"/>
          </pc:sldLayoutMkLst>
        </pc:sldLayoutChg>
        <pc:sldLayoutChg chg="del">
          <pc:chgData name="Eldert Grootenboer" userId="3fe8758b2c2b58d2" providerId="LiveId" clId="{AB721CB0-0953-4C3F-AA62-2C22D6F245E0}" dt="2021-06-08T10:42:32.393" v="253" actId="2696"/>
          <pc:sldLayoutMkLst>
            <pc:docMk/>
            <pc:sldMasterMk cId="3596623529" sldId="2147483660"/>
            <pc:sldLayoutMk cId="3753491008" sldId="2147483680"/>
          </pc:sldLayoutMkLst>
        </pc:sldLayoutChg>
        <pc:sldLayoutChg chg="del">
          <pc:chgData name="Eldert Grootenboer" userId="3fe8758b2c2b58d2" providerId="LiveId" clId="{AB721CB0-0953-4C3F-AA62-2C22D6F245E0}" dt="2021-06-08T10:42:32.394" v="254" actId="2696"/>
          <pc:sldLayoutMkLst>
            <pc:docMk/>
            <pc:sldMasterMk cId="3596623529" sldId="2147483660"/>
            <pc:sldLayoutMk cId="3899227116" sldId="2147483838"/>
          </pc:sldLayoutMkLst>
        </pc:sldLayoutChg>
        <pc:sldLayoutChg chg="del">
          <pc:chgData name="Eldert Grootenboer" userId="3fe8758b2c2b58d2" providerId="LiveId" clId="{AB721CB0-0953-4C3F-AA62-2C22D6F245E0}" dt="2021-06-08T10:42:32.394" v="255" actId="2696"/>
          <pc:sldLayoutMkLst>
            <pc:docMk/>
            <pc:sldMasterMk cId="3596623529" sldId="2147483660"/>
            <pc:sldLayoutMk cId="2640551368" sldId="2147483839"/>
          </pc:sldLayoutMkLst>
        </pc:sldLayoutChg>
        <pc:sldLayoutChg chg="del">
          <pc:chgData name="Eldert Grootenboer" userId="3fe8758b2c2b58d2" providerId="LiveId" clId="{AB721CB0-0953-4C3F-AA62-2C22D6F245E0}" dt="2021-06-08T10:42:32.395" v="256" actId="2696"/>
          <pc:sldLayoutMkLst>
            <pc:docMk/>
            <pc:sldMasterMk cId="3596623529" sldId="2147483660"/>
            <pc:sldLayoutMk cId="4182718446" sldId="2147483841"/>
          </pc:sldLayoutMkLst>
        </pc:sldLayoutChg>
      </pc:sldMasterChg>
      <pc:sldMasterChg chg="modTransition delSldLayout modSldLayout">
        <pc:chgData name="Eldert Grootenboer" userId="3fe8758b2c2b58d2" providerId="LiveId" clId="{AB721CB0-0953-4C3F-AA62-2C22D6F245E0}" dt="2021-06-08T10:45:16.807" v="345"/>
        <pc:sldMasterMkLst>
          <pc:docMk/>
          <pc:sldMasterMk cId="2185409494" sldId="2147483842"/>
        </pc:sldMasterMkLst>
        <pc:sldLayoutChg chg="addSp delSp modSp mod">
          <pc:chgData name="Eldert Grootenboer" userId="3fe8758b2c2b58d2" providerId="LiveId" clId="{AB721CB0-0953-4C3F-AA62-2C22D6F245E0}" dt="2021-06-08T10:45:16.807" v="345"/>
          <pc:sldLayoutMkLst>
            <pc:docMk/>
            <pc:sldMasterMk cId="2185409494" sldId="2147483842"/>
            <pc:sldLayoutMk cId="3015561683" sldId="2147483852"/>
          </pc:sldLayoutMkLst>
          <pc:spChg chg="add del mod">
            <ac:chgData name="Eldert Grootenboer" userId="3fe8758b2c2b58d2" providerId="LiveId" clId="{AB721CB0-0953-4C3F-AA62-2C22D6F245E0}" dt="2021-06-08T10:45:14.038" v="343"/>
            <ac:spMkLst>
              <pc:docMk/>
              <pc:sldMasterMk cId="2185409494" sldId="2147483842"/>
              <pc:sldLayoutMk cId="3015561683" sldId="2147483852"/>
              <ac:spMk id="10" creationId="{9A6393BE-7A8B-4718-BE6C-F6714041894B}"/>
            </ac:spMkLst>
          </pc:spChg>
          <pc:spChg chg="del">
            <ac:chgData name="Eldert Grootenboer" userId="3fe8758b2c2b58d2" providerId="LiveId" clId="{AB721CB0-0953-4C3F-AA62-2C22D6F245E0}" dt="2021-06-08T10:45:16.303" v="344" actId="478"/>
            <ac:spMkLst>
              <pc:docMk/>
              <pc:sldMasterMk cId="2185409494" sldId="2147483842"/>
              <pc:sldLayoutMk cId="3015561683" sldId="2147483852"/>
              <ac:spMk id="11" creationId="{9C789935-F55D-43B5-B4A3-E1B26A959B7D}"/>
            </ac:spMkLst>
          </pc:spChg>
          <pc:spChg chg="add mod">
            <ac:chgData name="Eldert Grootenboer" userId="3fe8758b2c2b58d2" providerId="LiveId" clId="{AB721CB0-0953-4C3F-AA62-2C22D6F245E0}" dt="2021-06-08T10:45:16.807" v="345"/>
            <ac:spMkLst>
              <pc:docMk/>
              <pc:sldMasterMk cId="2185409494" sldId="2147483842"/>
              <pc:sldLayoutMk cId="3015561683" sldId="2147483852"/>
              <ac:spMk id="12" creationId="{68CCDB08-8890-428C-8392-5ECF9EFCF633}"/>
            </ac:spMkLst>
          </pc:spChg>
        </pc:sldLayoutChg>
        <pc:sldLayoutChg chg="addSp modSp mod">
          <pc:chgData name="Eldert Grootenboer" userId="3fe8758b2c2b58d2" providerId="LiveId" clId="{AB721CB0-0953-4C3F-AA62-2C22D6F245E0}" dt="2021-06-08T10:43:22.865" v="332" actId="1037"/>
          <pc:sldLayoutMkLst>
            <pc:docMk/>
            <pc:sldMasterMk cId="2185409494" sldId="2147483842"/>
            <pc:sldLayoutMk cId="2036928785" sldId="2147483854"/>
          </pc:sldLayoutMkLst>
          <pc:spChg chg="add mod">
            <ac:chgData name="Eldert Grootenboer" userId="3fe8758b2c2b58d2" providerId="LiveId" clId="{AB721CB0-0953-4C3F-AA62-2C22D6F245E0}" dt="2021-06-08T10:43:22.865" v="332" actId="1037"/>
            <ac:spMkLst>
              <pc:docMk/>
              <pc:sldMasterMk cId="2185409494" sldId="2147483842"/>
              <pc:sldLayoutMk cId="2036928785" sldId="2147483854"/>
              <ac:spMk id="2" creationId="{E91D372D-99B6-43A3-9438-092624492274}"/>
            </ac:spMkLst>
          </pc:spChg>
        </pc:sldLayoutChg>
        <pc:sldLayoutChg chg="del">
          <pc:chgData name="Eldert Grootenboer" userId="3fe8758b2c2b58d2" providerId="LiveId" clId="{AB721CB0-0953-4C3F-AA62-2C22D6F245E0}" dt="2021-06-08T10:44:11.013" v="337" actId="2696"/>
          <pc:sldLayoutMkLst>
            <pc:docMk/>
            <pc:sldMasterMk cId="2185409494" sldId="2147483842"/>
            <pc:sldLayoutMk cId="2477487577" sldId="2147483856"/>
          </pc:sldLayoutMkLst>
        </pc:sldLayoutChg>
        <pc:sldLayoutChg chg="del">
          <pc:chgData name="Eldert Grootenboer" userId="3fe8758b2c2b58d2" providerId="LiveId" clId="{AB721CB0-0953-4C3F-AA62-2C22D6F245E0}" dt="2021-06-08T10:22:52.248" v="202" actId="47"/>
          <pc:sldLayoutMkLst>
            <pc:docMk/>
            <pc:sldMasterMk cId="2185409494" sldId="2147483842"/>
            <pc:sldLayoutMk cId="2235808069" sldId="2147483857"/>
          </pc:sldLayoutMkLst>
        </pc:sldLayoutChg>
        <pc:sldLayoutChg chg="del">
          <pc:chgData name="Eldert Grootenboer" userId="3fe8758b2c2b58d2" providerId="LiveId" clId="{AB721CB0-0953-4C3F-AA62-2C22D6F245E0}" dt="2021-06-08T10:44:11.630" v="338" actId="2696"/>
          <pc:sldLayoutMkLst>
            <pc:docMk/>
            <pc:sldMasterMk cId="2185409494" sldId="2147483842"/>
            <pc:sldLayoutMk cId="2309650746" sldId="2147483858"/>
          </pc:sldLayoutMkLst>
        </pc:sldLayoutChg>
        <pc:sldLayoutChg chg="del">
          <pc:chgData name="Eldert Grootenboer" userId="3fe8758b2c2b58d2" providerId="LiveId" clId="{AB721CB0-0953-4C3F-AA62-2C22D6F245E0}" dt="2021-06-08T10:21:44.297" v="188" actId="18676"/>
          <pc:sldLayoutMkLst>
            <pc:docMk/>
            <pc:sldMasterMk cId="2185409494" sldId="2147483842"/>
            <pc:sldLayoutMk cId="3849982572" sldId="2147483859"/>
          </pc:sldLayoutMkLst>
        </pc:sldLayoutChg>
        <pc:sldLayoutChg chg="del">
          <pc:chgData name="Eldert Grootenboer" userId="3fe8758b2c2b58d2" providerId="LiveId" clId="{AB721CB0-0953-4C3F-AA62-2C22D6F245E0}" dt="2021-06-08T10:44:12.183" v="339" actId="2696"/>
          <pc:sldLayoutMkLst>
            <pc:docMk/>
            <pc:sldMasterMk cId="2185409494" sldId="2147483842"/>
            <pc:sldLayoutMk cId="496559108" sldId="2147483860"/>
          </pc:sldLayoutMkLst>
        </pc:sldLayoutChg>
        <pc:sldLayoutChg chg="del">
          <pc:chgData name="Eldert Grootenboer" userId="3fe8758b2c2b58d2" providerId="LiveId" clId="{AB721CB0-0953-4C3F-AA62-2C22D6F245E0}" dt="2021-06-08T10:44:12.749" v="340" actId="2696"/>
          <pc:sldLayoutMkLst>
            <pc:docMk/>
            <pc:sldMasterMk cId="2185409494" sldId="2147483842"/>
            <pc:sldLayoutMk cId="70100161" sldId="2147483861"/>
          </pc:sldLayoutMkLst>
        </pc:sldLayoutChg>
        <pc:sldLayoutChg chg="del">
          <pc:chgData name="Eldert Grootenboer" userId="3fe8758b2c2b58d2" providerId="LiveId" clId="{AB721CB0-0953-4C3F-AA62-2C22D6F245E0}" dt="2021-06-08T10:44:14.359" v="341" actId="2696"/>
          <pc:sldLayoutMkLst>
            <pc:docMk/>
            <pc:sldMasterMk cId="2185409494" sldId="2147483842"/>
            <pc:sldLayoutMk cId="307305402" sldId="2147483862"/>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2261474635" sldId="2147483864"/>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3446552707" sldId="2147483865"/>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1888772436" sldId="2147483866"/>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2127948513" sldId="2147483867"/>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4155582784" sldId="2147483868"/>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3786408214" sldId="2147483869"/>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2120466183" sldId="2147483870"/>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1500438880" sldId="2147483871"/>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4081831448" sldId="2147483872"/>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2395026617" sldId="2147483873"/>
          </pc:sldLayoutMkLst>
        </pc:sldLayoutChg>
        <pc:sldLayoutChg chg="modTransition">
          <pc:chgData name="Eldert Grootenboer" userId="3fe8758b2c2b58d2" providerId="LiveId" clId="{AB721CB0-0953-4C3F-AA62-2C22D6F245E0}" dt="2021-06-08T10:42:37.419" v="258"/>
          <pc:sldLayoutMkLst>
            <pc:docMk/>
            <pc:sldMasterMk cId="2185409494" sldId="2147483842"/>
            <pc:sldLayoutMk cId="3331594166" sldId="2147483874"/>
          </pc:sldLayoutMkLst>
        </pc:sldLayoutChg>
        <pc:sldLayoutChg chg="del modTransition">
          <pc:chgData name="Eldert Grootenboer" userId="3fe8758b2c2b58d2" providerId="LiveId" clId="{AB721CB0-0953-4C3F-AA62-2C22D6F245E0}" dt="2021-06-08T10:43:59.401" v="334" actId="2696"/>
          <pc:sldLayoutMkLst>
            <pc:docMk/>
            <pc:sldMasterMk cId="2185409494" sldId="2147483842"/>
            <pc:sldLayoutMk cId="344505427" sldId="2147483875"/>
          </pc:sldLayoutMkLst>
        </pc:sldLayoutChg>
        <pc:sldLayoutChg chg="del">
          <pc:chgData name="Eldert Grootenboer" userId="3fe8758b2c2b58d2" providerId="LiveId" clId="{AB721CB0-0953-4C3F-AA62-2C22D6F245E0}" dt="2021-06-08T10:44:01.137" v="335" actId="2696"/>
          <pc:sldLayoutMkLst>
            <pc:docMk/>
            <pc:sldMasterMk cId="2185409494" sldId="2147483842"/>
            <pc:sldLayoutMk cId="120799094" sldId="2147483876"/>
          </pc:sldLayoutMkLst>
        </pc:sldLayoutChg>
        <pc:sldLayoutChg chg="del">
          <pc:chgData name="Eldert Grootenboer" userId="3fe8758b2c2b58d2" providerId="LiveId" clId="{AB721CB0-0953-4C3F-AA62-2C22D6F245E0}" dt="2021-06-08T10:44:02.284" v="336" actId="2696"/>
          <pc:sldLayoutMkLst>
            <pc:docMk/>
            <pc:sldMasterMk cId="2185409494" sldId="2147483842"/>
            <pc:sldLayoutMk cId="3341836061" sldId="2147483877"/>
          </pc:sldLayoutMkLst>
        </pc:sldLayoutChg>
      </pc:sldMasterChg>
    </pc:docChg>
  </pc:docChgLst>
  <pc:docChgLst>
    <pc:chgData name="Eldert Grootenboer" userId="3fe8758b2c2b58d2" providerId="LiveId" clId="{DC17CA98-565C-4E62-B545-56A120BC21D0}"/>
    <pc:docChg chg="undo custSel modSld">
      <pc:chgData name="Eldert Grootenboer" userId="3fe8758b2c2b58d2" providerId="LiveId" clId="{DC17CA98-565C-4E62-B545-56A120BC21D0}" dt="2020-08-18T09:30:25.683" v="137" actId="14100"/>
      <pc:docMkLst>
        <pc:docMk/>
      </pc:docMkLst>
      <pc:sldChg chg="setBg modNotesTx">
        <pc:chgData name="Eldert Grootenboer" userId="3fe8758b2c2b58d2" providerId="LiveId" clId="{DC17CA98-565C-4E62-B545-56A120BC21D0}" dt="2020-08-18T09:21:04.465" v="74"/>
        <pc:sldMkLst>
          <pc:docMk/>
          <pc:sldMk cId="1337922879" sldId="270"/>
        </pc:sldMkLst>
      </pc:sldChg>
      <pc:sldChg chg="setBg modNotesTx">
        <pc:chgData name="Eldert Grootenboer" userId="3fe8758b2c2b58d2" providerId="LiveId" clId="{DC17CA98-565C-4E62-B545-56A120BC21D0}" dt="2020-08-18T09:22:01.316" v="111"/>
        <pc:sldMkLst>
          <pc:docMk/>
          <pc:sldMk cId="572997443" sldId="1817"/>
        </pc:sldMkLst>
      </pc:sldChg>
      <pc:sldChg chg="setBg">
        <pc:chgData name="Eldert Grootenboer" userId="3fe8758b2c2b58d2" providerId="LiveId" clId="{DC17CA98-565C-4E62-B545-56A120BC21D0}" dt="2020-08-18T07:51:16.071" v="14"/>
        <pc:sldMkLst>
          <pc:docMk/>
          <pc:sldMk cId="228015569" sldId="1828"/>
        </pc:sldMkLst>
      </pc:sldChg>
      <pc:sldChg chg="setBg modNotesTx">
        <pc:chgData name="Eldert Grootenboer" userId="3fe8758b2c2b58d2" providerId="LiveId" clId="{DC17CA98-565C-4E62-B545-56A120BC21D0}" dt="2020-08-18T09:22:31.003" v="117" actId="20577"/>
        <pc:sldMkLst>
          <pc:docMk/>
          <pc:sldMk cId="1001502995" sldId="1845"/>
        </pc:sldMkLst>
      </pc:sldChg>
      <pc:sldChg chg="modNotesTx">
        <pc:chgData name="Eldert Grootenboer" userId="3fe8758b2c2b58d2" providerId="LiveId" clId="{DC17CA98-565C-4E62-B545-56A120BC21D0}" dt="2020-08-18T09:22:24.909" v="114" actId="20577"/>
        <pc:sldMkLst>
          <pc:docMk/>
          <pc:sldMk cId="927817366" sldId="1847"/>
        </pc:sldMkLst>
      </pc:sldChg>
      <pc:sldChg chg="setBg modNotesTx">
        <pc:chgData name="Eldert Grootenboer" userId="3fe8758b2c2b58d2" providerId="LiveId" clId="{DC17CA98-565C-4E62-B545-56A120BC21D0}" dt="2020-08-18T09:20:30.934" v="61"/>
        <pc:sldMkLst>
          <pc:docMk/>
          <pc:sldMk cId="335019765" sldId="1852"/>
        </pc:sldMkLst>
      </pc:sldChg>
      <pc:sldChg chg="setBg modNotesTx">
        <pc:chgData name="Eldert Grootenboer" userId="3fe8758b2c2b58d2" providerId="LiveId" clId="{DC17CA98-565C-4E62-B545-56A120BC21D0}" dt="2020-08-18T09:20:50.574" v="63" actId="20577"/>
        <pc:sldMkLst>
          <pc:docMk/>
          <pc:sldMk cId="1555419423" sldId="1857"/>
        </pc:sldMkLst>
      </pc:sldChg>
      <pc:sldChg chg="setBg modNotesTx">
        <pc:chgData name="Eldert Grootenboer" userId="3fe8758b2c2b58d2" providerId="LiveId" clId="{DC17CA98-565C-4E62-B545-56A120BC21D0}" dt="2020-08-18T09:20:57.638" v="68"/>
        <pc:sldMkLst>
          <pc:docMk/>
          <pc:sldMk cId="344281210" sldId="1859"/>
        </pc:sldMkLst>
      </pc:sldChg>
      <pc:sldChg chg="modNotesTx">
        <pc:chgData name="Eldert Grootenboer" userId="3fe8758b2c2b58d2" providerId="LiveId" clId="{DC17CA98-565C-4E62-B545-56A120BC21D0}" dt="2020-08-18T09:19:59.053" v="51"/>
        <pc:sldMkLst>
          <pc:docMk/>
          <pc:sldMk cId="2743749799" sldId="1863"/>
        </pc:sldMkLst>
      </pc:sldChg>
      <pc:sldChg chg="setBg modAnim modNotesTx">
        <pc:chgData name="Eldert Grootenboer" userId="3fe8758b2c2b58d2" providerId="LiveId" clId="{DC17CA98-565C-4E62-B545-56A120BC21D0}" dt="2020-08-18T09:20:01.864" v="52"/>
        <pc:sldMkLst>
          <pc:docMk/>
          <pc:sldMk cId="2295473396" sldId="1869"/>
        </pc:sldMkLst>
      </pc:sldChg>
      <pc:sldChg chg="setBg">
        <pc:chgData name="Eldert Grootenboer" userId="3fe8758b2c2b58d2" providerId="LiveId" clId="{DC17CA98-565C-4E62-B545-56A120BC21D0}" dt="2020-08-18T07:51:16.071" v="14"/>
        <pc:sldMkLst>
          <pc:docMk/>
          <pc:sldMk cId="2120622973" sldId="1901"/>
        </pc:sldMkLst>
      </pc:sldChg>
      <pc:sldChg chg="modSp mod setBg modNotesTx">
        <pc:chgData name="Eldert Grootenboer" userId="3fe8758b2c2b58d2" providerId="LiveId" clId="{DC17CA98-565C-4E62-B545-56A120BC21D0}" dt="2020-08-18T09:30:25.683" v="137" actId="14100"/>
        <pc:sldMkLst>
          <pc:docMk/>
          <pc:sldMk cId="1123346746" sldId="1903"/>
        </pc:sldMkLst>
        <pc:spChg chg="mod">
          <ac:chgData name="Eldert Grootenboer" userId="3fe8758b2c2b58d2" providerId="LiveId" clId="{DC17CA98-565C-4E62-B545-56A120BC21D0}" dt="2020-08-18T09:30:02.573" v="132" actId="113"/>
          <ac:spMkLst>
            <pc:docMk/>
            <pc:sldMk cId="1123346746" sldId="1903"/>
            <ac:spMk id="31" creationId="{9BAE385C-27EE-6048-8456-B61244449F84}"/>
          </ac:spMkLst>
        </pc:spChg>
        <pc:spChg chg="mod">
          <ac:chgData name="Eldert Grootenboer" userId="3fe8758b2c2b58d2" providerId="LiveId" clId="{DC17CA98-565C-4E62-B545-56A120BC21D0}" dt="2020-08-18T09:28:28.200" v="120" actId="207"/>
          <ac:spMkLst>
            <pc:docMk/>
            <pc:sldMk cId="1123346746" sldId="1903"/>
            <ac:spMk id="33" creationId="{A50A6928-D56F-1D4E-BFAE-6BF69694828F}"/>
          </ac:spMkLst>
        </pc:spChg>
        <pc:spChg chg="mod">
          <ac:chgData name="Eldert Grootenboer" userId="3fe8758b2c2b58d2" providerId="LiveId" clId="{DC17CA98-565C-4E62-B545-56A120BC21D0}" dt="2020-08-18T09:28:34.038" v="121" actId="208"/>
          <ac:spMkLst>
            <pc:docMk/>
            <pc:sldMk cId="1123346746" sldId="1903"/>
            <ac:spMk id="34" creationId="{3AA0AE67-8F7A-F145-B62B-CA747980B893}"/>
          </ac:spMkLst>
        </pc:spChg>
        <pc:spChg chg="mod">
          <ac:chgData name="Eldert Grootenboer" userId="3fe8758b2c2b58d2" providerId="LiveId" clId="{DC17CA98-565C-4E62-B545-56A120BC21D0}" dt="2020-08-18T09:30:20.049" v="136" actId="14100"/>
          <ac:spMkLst>
            <pc:docMk/>
            <pc:sldMk cId="1123346746" sldId="1903"/>
            <ac:spMk id="39" creationId="{BFF88277-75EB-7E4D-88DC-01E4593BF7A9}"/>
          </ac:spMkLst>
        </pc:spChg>
        <pc:spChg chg="mod">
          <ac:chgData name="Eldert Grootenboer" userId="3fe8758b2c2b58d2" providerId="LiveId" clId="{DC17CA98-565C-4E62-B545-56A120BC21D0}" dt="2020-08-18T09:29:33.993" v="129" actId="207"/>
          <ac:spMkLst>
            <pc:docMk/>
            <pc:sldMk cId="1123346746" sldId="1903"/>
            <ac:spMk id="41" creationId="{627A12AF-98A3-274E-A63F-46138DAC216C}"/>
          </ac:spMkLst>
        </pc:spChg>
        <pc:spChg chg="mod">
          <ac:chgData name="Eldert Grootenboer" userId="3fe8758b2c2b58d2" providerId="LiveId" clId="{DC17CA98-565C-4E62-B545-56A120BC21D0}" dt="2020-08-18T09:29:38.715" v="130" actId="208"/>
          <ac:spMkLst>
            <pc:docMk/>
            <pc:sldMk cId="1123346746" sldId="1903"/>
            <ac:spMk id="42" creationId="{F0BEDEAF-2605-1348-8F13-0E9D8C6BAB2F}"/>
          </ac:spMkLst>
        </pc:spChg>
        <pc:spChg chg="mod">
          <ac:chgData name="Eldert Grootenboer" userId="3fe8758b2c2b58d2" providerId="LiveId" clId="{DC17CA98-565C-4E62-B545-56A120BC21D0}" dt="2020-08-18T09:30:25.683" v="137" actId="14100"/>
          <ac:spMkLst>
            <pc:docMk/>
            <pc:sldMk cId="1123346746" sldId="1903"/>
            <ac:spMk id="43" creationId="{D7856260-B387-5F46-BC6B-AF0B564E5D1D}"/>
          </ac:spMkLst>
        </pc:spChg>
        <pc:spChg chg="mod">
          <ac:chgData name="Eldert Grootenboer" userId="3fe8758b2c2b58d2" providerId="LiveId" clId="{DC17CA98-565C-4E62-B545-56A120BC21D0}" dt="2020-08-18T09:29:24.524" v="127" actId="207"/>
          <ac:spMkLst>
            <pc:docMk/>
            <pc:sldMk cId="1123346746" sldId="1903"/>
            <ac:spMk id="44" creationId="{FAED406D-1555-FF4D-BE74-B43B90C03E94}"/>
          </ac:spMkLst>
        </pc:spChg>
        <pc:spChg chg="mod">
          <ac:chgData name="Eldert Grootenboer" userId="3fe8758b2c2b58d2" providerId="LiveId" clId="{DC17CA98-565C-4E62-B545-56A120BC21D0}" dt="2020-08-18T09:28:48.216" v="124" actId="207"/>
          <ac:spMkLst>
            <pc:docMk/>
            <pc:sldMk cId="1123346746" sldId="1903"/>
            <ac:spMk id="63" creationId="{0C9EE833-F80E-134D-A6BB-35D838E9B5EB}"/>
          </ac:spMkLst>
        </pc:spChg>
        <pc:spChg chg="mod">
          <ac:chgData name="Eldert Grootenboer" userId="3fe8758b2c2b58d2" providerId="LiveId" clId="{DC17CA98-565C-4E62-B545-56A120BC21D0}" dt="2020-08-18T09:28:57.139" v="125" actId="17032"/>
          <ac:spMkLst>
            <pc:docMk/>
            <pc:sldMk cId="1123346746" sldId="1903"/>
            <ac:spMk id="76" creationId="{02F92670-C463-2C44-9ED9-0BFD622732AB}"/>
          </ac:spMkLst>
        </pc:spChg>
        <pc:spChg chg="mod">
          <ac:chgData name="Eldert Grootenboer" userId="3fe8758b2c2b58d2" providerId="LiveId" clId="{DC17CA98-565C-4E62-B545-56A120BC21D0}" dt="2020-08-18T09:29:49.087" v="131" actId="207"/>
          <ac:spMkLst>
            <pc:docMk/>
            <pc:sldMk cId="1123346746" sldId="1903"/>
            <ac:spMk id="78" creationId="{BEF199EC-EB1E-F145-BAAE-F170C56D2E18}"/>
          </ac:spMkLst>
        </pc:spChg>
        <pc:grpChg chg="mod">
          <ac:chgData name="Eldert Grootenboer" userId="3fe8758b2c2b58d2" providerId="LiveId" clId="{DC17CA98-565C-4E62-B545-56A120BC21D0}" dt="2020-08-18T09:29:16.616" v="126" actId="208"/>
          <ac:grpSpMkLst>
            <pc:docMk/>
            <pc:sldMk cId="1123346746" sldId="1903"/>
            <ac:grpSpMk id="17" creationId="{ECFC1162-14C8-CE4F-A3D9-AC91D1D8D36A}"/>
          </ac:grpSpMkLst>
        </pc:grpChg>
        <pc:grpChg chg="mod">
          <ac:chgData name="Eldert Grootenboer" userId="3fe8758b2c2b58d2" providerId="LiveId" clId="{DC17CA98-565C-4E62-B545-56A120BC21D0}" dt="2020-08-18T09:28:05.504" v="118" actId="208"/>
          <ac:grpSpMkLst>
            <pc:docMk/>
            <pc:sldMk cId="1123346746" sldId="1903"/>
            <ac:grpSpMk id="19" creationId="{826D7B5A-7B5A-A74D-9855-B7FD9B82A489}"/>
          </ac:grpSpMkLst>
        </pc:grpChg>
      </pc:sldChg>
      <pc:sldChg chg="setBg modNotesTx">
        <pc:chgData name="Eldert Grootenboer" userId="3fe8758b2c2b58d2" providerId="LiveId" clId="{DC17CA98-565C-4E62-B545-56A120BC21D0}" dt="2020-08-18T09:21:52.226" v="106"/>
        <pc:sldMkLst>
          <pc:docMk/>
          <pc:sldMk cId="1742733990" sldId="1905"/>
        </pc:sldMkLst>
      </pc:sldChg>
      <pc:sldChg chg="setBg modNotesTx">
        <pc:chgData name="Eldert Grootenboer" userId="3fe8758b2c2b58d2" providerId="LiveId" clId="{DC17CA98-565C-4E62-B545-56A120BC21D0}" dt="2020-08-18T09:19:51.695" v="50" actId="20577"/>
        <pc:sldMkLst>
          <pc:docMk/>
          <pc:sldMk cId="891752123" sldId="1997"/>
        </pc:sldMkLst>
      </pc:sldChg>
      <pc:sldChg chg="setBg modNotesTx">
        <pc:chgData name="Eldert Grootenboer" userId="3fe8758b2c2b58d2" providerId="LiveId" clId="{DC17CA98-565C-4E62-B545-56A120BC21D0}" dt="2020-08-18T09:21:08.183" v="77"/>
        <pc:sldMkLst>
          <pc:docMk/>
          <pc:sldMk cId="91471896" sldId="2333"/>
        </pc:sldMkLst>
      </pc:sldChg>
      <pc:sldChg chg="setBg modNotesTx">
        <pc:chgData name="Eldert Grootenboer" userId="3fe8758b2c2b58d2" providerId="LiveId" clId="{DC17CA98-565C-4E62-B545-56A120BC21D0}" dt="2020-08-18T09:20:24.693" v="56"/>
        <pc:sldMkLst>
          <pc:docMk/>
          <pc:sldMk cId="990974550" sldId="2337"/>
        </pc:sldMkLst>
      </pc:sldChg>
      <pc:sldChg chg="setBg modNotesTx">
        <pc:chgData name="Eldert Grootenboer" userId="3fe8758b2c2b58d2" providerId="LiveId" clId="{DC17CA98-565C-4E62-B545-56A120BC21D0}" dt="2020-08-18T09:21:56.040" v="109"/>
        <pc:sldMkLst>
          <pc:docMk/>
          <pc:sldMk cId="1812316850" sldId="2339"/>
        </pc:sldMkLst>
      </pc:sldChg>
      <pc:sldChg chg="setBg modNotesTx">
        <pc:chgData name="Eldert Grootenboer" userId="3fe8758b2c2b58d2" providerId="LiveId" clId="{DC17CA98-565C-4E62-B545-56A120BC21D0}" dt="2020-08-18T09:21:41.110" v="100"/>
        <pc:sldMkLst>
          <pc:docMk/>
          <pc:sldMk cId="2307849071" sldId="2340"/>
        </pc:sldMkLst>
      </pc:sldChg>
      <pc:sldChg chg="setBg modNotesTx">
        <pc:chgData name="Eldert Grootenboer" userId="3fe8758b2c2b58d2" providerId="LiveId" clId="{DC17CA98-565C-4E62-B545-56A120BC21D0}" dt="2020-08-18T09:21:48.284" v="103"/>
        <pc:sldMkLst>
          <pc:docMk/>
          <pc:sldMk cId="1899116830" sldId="2341"/>
        </pc:sldMkLst>
      </pc:sldChg>
      <pc:sldChg chg="setBg modNotesTx">
        <pc:chgData name="Eldert Grootenboer" userId="3fe8758b2c2b58d2" providerId="LiveId" clId="{DC17CA98-565C-4E62-B545-56A120BC21D0}" dt="2020-08-18T09:21:15.863" v="83"/>
        <pc:sldMkLst>
          <pc:docMk/>
          <pc:sldMk cId="3931839402" sldId="2343"/>
        </pc:sldMkLst>
      </pc:sldChg>
      <pc:sldChg chg="setBg modNotesTx">
        <pc:chgData name="Eldert Grootenboer" userId="3fe8758b2c2b58d2" providerId="LiveId" clId="{DC17CA98-565C-4E62-B545-56A120BC21D0}" dt="2020-08-18T09:21:00.678" v="71"/>
        <pc:sldMkLst>
          <pc:docMk/>
          <pc:sldMk cId="2870843822" sldId="2344"/>
        </pc:sldMkLst>
      </pc:sldChg>
      <pc:sldChg chg="setBg modNotesTx">
        <pc:chgData name="Eldert Grootenboer" userId="3fe8758b2c2b58d2" providerId="LiveId" clId="{DC17CA98-565C-4E62-B545-56A120BC21D0}" dt="2020-08-18T09:21:28.694" v="91"/>
        <pc:sldMkLst>
          <pc:docMk/>
          <pc:sldMk cId="1393947069" sldId="2345"/>
        </pc:sldMkLst>
      </pc:sldChg>
      <pc:sldChg chg="setBg modNotesTx">
        <pc:chgData name="Eldert Grootenboer" userId="3fe8758b2c2b58d2" providerId="LiveId" clId="{DC17CA98-565C-4E62-B545-56A120BC21D0}" dt="2020-08-18T09:21:33.218" v="94"/>
        <pc:sldMkLst>
          <pc:docMk/>
          <pc:sldMk cId="1263982921" sldId="2346"/>
        </pc:sldMkLst>
      </pc:sldChg>
    </pc:docChg>
  </pc:docChgLst>
  <pc:docChgLst>
    <pc:chgData name="Eldert Grootenboer" userId="3fe8758b2c2b58d2" providerId="LiveId" clId="{6572114A-4B4A-41F2-A809-091926E56C0F}"/>
    <pc:docChg chg="undo custSel addSld delSld modSld modSection">
      <pc:chgData name="Eldert Grootenboer" userId="3fe8758b2c2b58d2" providerId="LiveId" clId="{6572114A-4B4A-41F2-A809-091926E56C0F}" dt="2020-06-24T15:18:46.004" v="268" actId="20577"/>
      <pc:docMkLst>
        <pc:docMk/>
      </pc:docMkLst>
      <pc:sldChg chg="del">
        <pc:chgData name="Eldert Grootenboer" userId="3fe8758b2c2b58d2" providerId="LiveId" clId="{6572114A-4B4A-41F2-A809-091926E56C0F}" dt="2020-06-22T14:09:20.235" v="0" actId="47"/>
        <pc:sldMkLst>
          <pc:docMk/>
          <pc:sldMk cId="3581431054" sldId="258"/>
        </pc:sldMkLst>
      </pc:sldChg>
      <pc:sldChg chg="del">
        <pc:chgData name="Eldert Grootenboer" userId="3fe8758b2c2b58d2" providerId="LiveId" clId="{6572114A-4B4A-41F2-A809-091926E56C0F}" dt="2020-06-22T14:15:32.908" v="7" actId="47"/>
        <pc:sldMkLst>
          <pc:docMk/>
          <pc:sldMk cId="2268085525" sldId="1534"/>
        </pc:sldMkLst>
      </pc:sldChg>
      <pc:sldChg chg="del">
        <pc:chgData name="Eldert Grootenboer" userId="3fe8758b2c2b58d2" providerId="LiveId" clId="{6572114A-4B4A-41F2-A809-091926E56C0F}" dt="2020-06-22T14:18:29.843" v="27" actId="47"/>
        <pc:sldMkLst>
          <pc:docMk/>
          <pc:sldMk cId="2868219419" sldId="1861"/>
        </pc:sldMkLst>
      </pc:sldChg>
      <pc:sldChg chg="addSp delSp modSp mod setBg modShow">
        <pc:chgData name="Eldert Grootenboer" userId="3fe8758b2c2b58d2" providerId="LiveId" clId="{6572114A-4B4A-41F2-A809-091926E56C0F}" dt="2020-06-24T12:44:03.210" v="179"/>
        <pc:sldMkLst>
          <pc:docMk/>
          <pc:sldMk cId="2743749799" sldId="1863"/>
        </pc:sldMkLst>
        <pc:picChg chg="add del mod">
          <ac:chgData name="Eldert Grootenboer" userId="3fe8758b2c2b58d2" providerId="LiveId" clId="{6572114A-4B4A-41F2-A809-091926E56C0F}" dt="2020-06-24T12:42:33.120" v="161" actId="21"/>
          <ac:picMkLst>
            <pc:docMk/>
            <pc:sldMk cId="2743749799" sldId="1863"/>
            <ac:picMk id="2" creationId="{C20B8616-B77B-4E03-AA1E-64ED13FA802C}"/>
          </ac:picMkLst>
        </pc:picChg>
        <pc:picChg chg="add del">
          <ac:chgData name="Eldert Grootenboer" userId="3fe8758b2c2b58d2" providerId="LiveId" clId="{6572114A-4B4A-41F2-A809-091926E56C0F}" dt="2020-06-24T12:43:25.003" v="167"/>
          <ac:picMkLst>
            <pc:docMk/>
            <pc:sldMk cId="2743749799" sldId="1863"/>
            <ac:picMk id="1028" creationId="{EBE179D1-1F5B-4025-B082-A6D6C5287FCE}"/>
          </ac:picMkLst>
        </pc:picChg>
      </pc:sldChg>
      <pc:sldChg chg="addSp delSp modSp add del mod setBg delAnim">
        <pc:chgData name="Eldert Grootenboer" userId="3fe8758b2c2b58d2" providerId="LiveId" clId="{6572114A-4B4A-41F2-A809-091926E56C0F}" dt="2020-06-22T14:16:56.317" v="17"/>
        <pc:sldMkLst>
          <pc:docMk/>
          <pc:sldMk cId="2295473396" sldId="1869"/>
        </pc:sldMkLst>
        <pc:spChg chg="mod">
          <ac:chgData name="Eldert Grootenboer" userId="3fe8758b2c2b58d2" providerId="LiveId" clId="{6572114A-4B4A-41F2-A809-091926E56C0F}" dt="2020-06-22T14:15:28.364" v="6"/>
          <ac:spMkLst>
            <pc:docMk/>
            <pc:sldMk cId="2295473396" sldId="1869"/>
            <ac:spMk id="2" creationId="{00000000-0000-0000-0000-000000000000}"/>
          </ac:spMkLst>
        </pc:spChg>
        <pc:picChg chg="add del mod">
          <ac:chgData name="Eldert Grootenboer" userId="3fe8758b2c2b58d2" providerId="LiveId" clId="{6572114A-4B4A-41F2-A809-091926E56C0F}" dt="2020-06-22T14:16:56.317" v="17"/>
          <ac:picMkLst>
            <pc:docMk/>
            <pc:sldMk cId="2295473396" sldId="1869"/>
            <ac:picMk id="6" creationId="{DECCEE87-4DAB-43B9-8E8D-31B42508C9AD}"/>
          </ac:picMkLst>
        </pc:picChg>
        <pc:picChg chg="del">
          <ac:chgData name="Eldert Grootenboer" userId="3fe8758b2c2b58d2" providerId="LiveId" clId="{6572114A-4B4A-41F2-A809-091926E56C0F}" dt="2020-06-22T14:15:05.999" v="5" actId="478"/>
          <ac:picMkLst>
            <pc:docMk/>
            <pc:sldMk cId="2295473396" sldId="1869"/>
            <ac:picMk id="7" creationId="{A87ACFB6-5A39-45C0-8C7A-E2CBB0C0A954}"/>
          </ac:picMkLst>
        </pc:picChg>
        <pc:picChg chg="add del mod">
          <ac:chgData name="Eldert Grootenboer" userId="3fe8758b2c2b58d2" providerId="LiveId" clId="{6572114A-4B4A-41F2-A809-091926E56C0F}" dt="2020-06-22T14:16:29.758" v="15" actId="478"/>
          <ac:picMkLst>
            <pc:docMk/>
            <pc:sldMk cId="2295473396" sldId="1869"/>
            <ac:picMk id="10" creationId="{8339A331-DB6D-43D4-B7FF-90848CD70B25}"/>
          </ac:picMkLst>
        </pc:picChg>
      </pc:sldChg>
      <pc:sldChg chg="delSp modSp add delDesignElem modNotesTx">
        <pc:chgData name="Eldert Grootenboer" userId="3fe8758b2c2b58d2" providerId="LiveId" clId="{6572114A-4B4A-41F2-A809-091926E56C0F}" dt="2020-06-24T15:18:46.004" v="268" actId="20577"/>
        <pc:sldMkLst>
          <pc:docMk/>
          <pc:sldMk cId="891752123" sldId="1997"/>
        </pc:sldMkLst>
        <pc:spChg chg="mod">
          <ac:chgData name="Eldert Grootenboer" userId="3fe8758b2c2b58d2" providerId="LiveId" clId="{6572114A-4B4A-41F2-A809-091926E56C0F}" dt="2020-06-22T14:18:08.118" v="26" actId="404"/>
          <ac:spMkLst>
            <pc:docMk/>
            <pc:sldMk cId="891752123" sldId="1997"/>
            <ac:spMk id="16" creationId="{FA376D98-3522-4C69-910D-880684F4FAA0}"/>
          </ac:spMkLst>
        </pc:spChg>
        <pc:spChg chg="del">
          <ac:chgData name="Eldert Grootenboer" userId="3fe8758b2c2b58d2" providerId="LiveId" clId="{6572114A-4B4A-41F2-A809-091926E56C0F}" dt="2020-06-22T14:17:31.784" v="19"/>
          <ac:spMkLst>
            <pc:docMk/>
            <pc:sldMk cId="891752123" sldId="1997"/>
            <ac:spMk id="20" creationId="{2EEE8F11-3582-44B7-9869-F2D26D7DD9D4}"/>
          </ac:spMkLst>
        </pc:spChg>
        <pc:spChg chg="del">
          <ac:chgData name="Eldert Grootenboer" userId="3fe8758b2c2b58d2" providerId="LiveId" clId="{6572114A-4B4A-41F2-A809-091926E56C0F}" dt="2020-06-22T14:17:31.784" v="19"/>
          <ac:spMkLst>
            <pc:docMk/>
            <pc:sldMk cId="891752123" sldId="1997"/>
            <ac:spMk id="21" creationId="{2141F1CC-6A53-4BCF-9127-AABB52E2497E}"/>
          </ac:spMkLst>
        </pc:spChg>
        <pc:spChg chg="del">
          <ac:chgData name="Eldert Grootenboer" userId="3fe8758b2c2b58d2" providerId="LiveId" clId="{6572114A-4B4A-41F2-A809-091926E56C0F}" dt="2020-06-22T14:17:31.784" v="19"/>
          <ac:spMkLst>
            <pc:docMk/>
            <pc:sldMk cId="891752123" sldId="1997"/>
            <ac:spMk id="22" creationId="{C20C2C41-D9A8-45BE-9E21-91268EC186D8}"/>
          </ac:spMkLst>
        </pc:spChg>
        <pc:spChg chg="del">
          <ac:chgData name="Eldert Grootenboer" userId="3fe8758b2c2b58d2" providerId="LiveId" clId="{6572114A-4B4A-41F2-A809-091926E56C0F}" dt="2020-06-22T14:17:31.784" v="19"/>
          <ac:spMkLst>
            <pc:docMk/>
            <pc:sldMk cId="891752123" sldId="1997"/>
            <ac:spMk id="24" creationId="{561B2B49-7142-4CA8-A929-4671548E6A5A}"/>
          </ac:spMkLst>
        </pc:spChg>
        <pc:spChg chg="del">
          <ac:chgData name="Eldert Grootenboer" userId="3fe8758b2c2b58d2" providerId="LiveId" clId="{6572114A-4B4A-41F2-A809-091926E56C0F}" dt="2020-06-22T14:17:31.784" v="19"/>
          <ac:spMkLst>
            <pc:docMk/>
            <pc:sldMk cId="891752123" sldId="1997"/>
            <ac:spMk id="26" creationId="{B38B1FC8-38BF-4066-8F4A-12EEC1C1AF64}"/>
          </ac:spMkLst>
        </pc:spChg>
        <pc:spChg chg="del">
          <ac:chgData name="Eldert Grootenboer" userId="3fe8758b2c2b58d2" providerId="LiveId" clId="{6572114A-4B4A-41F2-A809-091926E56C0F}" dt="2020-06-22T14:17:31.784" v="19"/>
          <ac:spMkLst>
            <pc:docMk/>
            <pc:sldMk cId="891752123" sldId="1997"/>
            <ac:spMk id="33" creationId="{178B4B56-5CC4-4608-A9A9-996108D35B5B}"/>
          </ac:spMkLst>
        </pc:spChg>
      </pc:sldChg>
      <pc:sldChg chg="modNotesTx">
        <pc:chgData name="Eldert Grootenboer" userId="3fe8758b2c2b58d2" providerId="LiveId" clId="{6572114A-4B4A-41F2-A809-091926E56C0F}" dt="2020-06-23T16:11:50.762" v="34" actId="20577"/>
        <pc:sldMkLst>
          <pc:docMk/>
          <pc:sldMk cId="990974550" sldId="2337"/>
        </pc:sldMkLst>
      </pc:sldChg>
      <pc:sldChg chg="modNotesTx">
        <pc:chgData name="Eldert Grootenboer" userId="3fe8758b2c2b58d2" providerId="LiveId" clId="{6572114A-4B4A-41F2-A809-091926E56C0F}" dt="2020-06-23T16:12:45.214" v="158" actId="20577"/>
        <pc:sldMkLst>
          <pc:docMk/>
          <pc:sldMk cId="1899116830" sldId="2341"/>
        </pc:sldMkLst>
      </pc:sldChg>
      <pc:sldChg chg="modNotesTx">
        <pc:chgData name="Eldert Grootenboer" userId="3fe8758b2c2b58d2" providerId="LiveId" clId="{6572114A-4B4A-41F2-A809-091926E56C0F}" dt="2020-06-23T16:12:17.470" v="113" actId="20577"/>
        <pc:sldMkLst>
          <pc:docMk/>
          <pc:sldMk cId="1393947069" sldId="2345"/>
        </pc:sldMkLst>
      </pc:sldChg>
      <pc:sldMasterChg chg="delSldLayout">
        <pc:chgData name="Eldert Grootenboer" userId="3fe8758b2c2b58d2" providerId="LiveId" clId="{6572114A-4B4A-41F2-A809-091926E56C0F}" dt="2020-06-22T14:09:20.235" v="0" actId="47"/>
        <pc:sldMasterMkLst>
          <pc:docMk/>
          <pc:sldMasterMk cId="3596623529" sldId="2147483660"/>
        </pc:sldMasterMkLst>
        <pc:sldLayoutChg chg="del">
          <pc:chgData name="Eldert Grootenboer" userId="3fe8758b2c2b58d2" providerId="LiveId" clId="{6572114A-4B4A-41F2-A809-091926E56C0F}" dt="2020-06-22T14:09:20.235" v="0" actId="47"/>
          <pc:sldLayoutMkLst>
            <pc:docMk/>
            <pc:sldMasterMk cId="3596623529" sldId="2147483660"/>
            <pc:sldLayoutMk cId="1273507012" sldId="2147483840"/>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tiff>
</file>

<file path=ppt/media/image34.png>
</file>

<file path=ppt/media/image35.svg>
</file>

<file path=ppt/media/image36.png>
</file>

<file path=ppt/media/image37.png>
</file>

<file path=ppt/media/image38.png>
</file>

<file path=ppt/media/image39.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A28933-0140-4376-84E7-5770C9391429}" type="datetimeFigureOut">
              <a:rPr lang="nl-NL" smtClean="0"/>
              <a:t>17-6-2021</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9DB0BE-D681-40E5-B730-42AADA87D32E}" type="slidenum">
              <a:rPr lang="nl-NL" smtClean="0"/>
              <a:t>‹#›</a:t>
            </a:fld>
            <a:endParaRPr lang="nl-NL"/>
          </a:p>
        </p:txBody>
      </p:sp>
    </p:spTree>
    <p:extLst>
      <p:ext uri="{BB962C8B-B14F-4D97-AF65-F5344CB8AC3E}">
        <p14:creationId xmlns:p14="http://schemas.microsoft.com/office/powerpoint/2010/main" val="2132168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ACC0CE-95B3-441F-84A2-6BA536272619}"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557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nl-NL" sz="1200" b="1" dirty="0"/>
              <a:t>DEMO </a:t>
            </a:r>
            <a:r>
              <a:rPr lang="nl-NL" sz="1200" b="0" dirty="0"/>
              <a:t>Show policies in </a:t>
            </a:r>
            <a:r>
              <a:rPr lang="nl-NL" sz="1200" b="0" dirty="0" err="1"/>
              <a:t>the</a:t>
            </a:r>
            <a:r>
              <a:rPr lang="nl-NL" sz="1200" b="0" dirty="0"/>
              <a:t> portal</a:t>
            </a:r>
          </a:p>
          <a:p>
            <a:pPr marL="0" indent="0">
              <a:buNone/>
            </a:pPr>
            <a:endParaRPr lang="nl-NL" sz="1200" dirty="0"/>
          </a:p>
          <a:p>
            <a:pPr marL="0" indent="0">
              <a:buNone/>
            </a:pPr>
            <a:r>
              <a:rPr lang="nl-NL" sz="1200" dirty="0" err="1"/>
              <a:t>Basically</a:t>
            </a:r>
            <a:r>
              <a:rPr lang="nl-NL" sz="1200" dirty="0"/>
              <a:t> XML </a:t>
            </a:r>
            <a:r>
              <a:rPr lang="nl-NL" sz="1200" dirty="0" err="1"/>
              <a:t>messages</a:t>
            </a:r>
            <a:r>
              <a:rPr lang="nl-NL" sz="1200" dirty="0"/>
              <a:t> </a:t>
            </a:r>
            <a:r>
              <a:rPr lang="nl-NL" sz="1200" dirty="0" err="1"/>
              <a:t>with</a:t>
            </a:r>
            <a:r>
              <a:rPr lang="nl-NL" sz="1200" dirty="0"/>
              <a:t> C# </a:t>
            </a:r>
            <a:r>
              <a:rPr lang="nl-NL" sz="1200" dirty="0" err="1"/>
              <a:t>expressions</a:t>
            </a:r>
            <a:r>
              <a:rPr lang="nl-NL" sz="1200" dirty="0"/>
              <a:t> in </a:t>
            </a:r>
            <a:r>
              <a:rPr lang="nl-NL" sz="1200" dirty="0" err="1"/>
              <a:t>them</a:t>
            </a:r>
            <a:r>
              <a:rPr lang="nl-NL" sz="1200" dirty="0"/>
              <a:t>, </a:t>
            </a:r>
            <a:r>
              <a:rPr lang="nl-NL" sz="1200" dirty="0" err="1"/>
              <a:t>many</a:t>
            </a:r>
            <a:r>
              <a:rPr lang="nl-NL" sz="1200" dirty="0"/>
              <a:t> out of </a:t>
            </a:r>
            <a:r>
              <a:rPr lang="nl-NL" sz="1200" dirty="0" err="1"/>
              <a:t>the</a:t>
            </a:r>
            <a:r>
              <a:rPr lang="nl-NL" sz="1200" dirty="0"/>
              <a:t> box policies </a:t>
            </a:r>
            <a:r>
              <a:rPr lang="nl-NL" sz="1200" dirty="0" err="1"/>
              <a:t>provided</a:t>
            </a:r>
            <a:r>
              <a:rPr lang="nl-NL" sz="1200" dirty="0"/>
              <a:t>, </a:t>
            </a:r>
            <a:r>
              <a:rPr lang="nl-NL" sz="1200" dirty="0" err="1"/>
              <a:t>which</a:t>
            </a:r>
            <a:r>
              <a:rPr lang="nl-NL" sz="1200" dirty="0"/>
              <a:t> are </a:t>
            </a:r>
            <a:r>
              <a:rPr lang="nl-NL" sz="1200" dirty="0" err="1"/>
              <a:t>added</a:t>
            </a:r>
            <a:r>
              <a:rPr lang="nl-NL" sz="1200" dirty="0"/>
              <a:t> as XML snippets.</a:t>
            </a:r>
          </a:p>
          <a:p>
            <a:pPr marL="0" indent="0">
              <a:buNone/>
            </a:pPr>
            <a:r>
              <a:rPr lang="nl-NL" sz="1200" dirty="0" err="1"/>
              <a:t>Custom</a:t>
            </a:r>
            <a:r>
              <a:rPr lang="nl-NL" sz="1200" dirty="0"/>
              <a:t> policies </a:t>
            </a:r>
            <a:r>
              <a:rPr lang="nl-NL" sz="1200" dirty="0" err="1"/>
              <a:t>allow</a:t>
            </a:r>
            <a:r>
              <a:rPr lang="nl-NL" sz="1200" dirty="0"/>
              <a:t> </a:t>
            </a:r>
            <a:r>
              <a:rPr lang="nl-NL" sz="1200" dirty="0" err="1"/>
              <a:t>us</a:t>
            </a:r>
            <a:r>
              <a:rPr lang="nl-NL" sz="1200" dirty="0"/>
              <a:t> </a:t>
            </a:r>
            <a:r>
              <a:rPr lang="nl-NL" sz="1200" dirty="0" err="1"/>
              <a:t>to</a:t>
            </a:r>
            <a:r>
              <a:rPr lang="nl-NL" sz="1200" dirty="0"/>
              <a:t> </a:t>
            </a:r>
            <a:r>
              <a:rPr lang="nl-NL" sz="1200" dirty="0" err="1"/>
              <a:t>create</a:t>
            </a:r>
            <a:r>
              <a:rPr lang="nl-NL" sz="1200" dirty="0"/>
              <a:t> </a:t>
            </a:r>
            <a:r>
              <a:rPr lang="nl-NL" sz="1200" dirty="0" err="1"/>
              <a:t>our</a:t>
            </a:r>
            <a:r>
              <a:rPr lang="nl-NL" sz="1200" dirty="0"/>
              <a:t> </a:t>
            </a:r>
            <a:r>
              <a:rPr lang="nl-NL" sz="1200" dirty="0" err="1"/>
              <a:t>own</a:t>
            </a:r>
            <a:r>
              <a:rPr lang="nl-NL" sz="1200" dirty="0"/>
              <a:t> policies </a:t>
            </a:r>
            <a:r>
              <a:rPr lang="nl-NL" sz="1200" dirty="0" err="1"/>
              <a:t>if</a:t>
            </a:r>
            <a:r>
              <a:rPr lang="nl-NL" sz="1200" dirty="0"/>
              <a:t> </a:t>
            </a:r>
            <a:r>
              <a:rPr lang="nl-NL" sz="1200" dirty="0" err="1"/>
              <a:t>those</a:t>
            </a:r>
            <a:r>
              <a:rPr lang="nl-NL" sz="1200" dirty="0"/>
              <a:t> out of </a:t>
            </a:r>
            <a:r>
              <a:rPr lang="nl-NL" sz="1200" dirty="0" err="1"/>
              <a:t>the</a:t>
            </a:r>
            <a:r>
              <a:rPr lang="nl-NL" sz="1200" dirty="0"/>
              <a:t> box </a:t>
            </a:r>
            <a:r>
              <a:rPr lang="nl-NL" sz="1200" dirty="0" err="1"/>
              <a:t>don’t</a:t>
            </a:r>
            <a:r>
              <a:rPr lang="nl-NL" sz="1200" dirty="0"/>
              <a:t> </a:t>
            </a:r>
            <a:r>
              <a:rPr lang="nl-NL" sz="1200" dirty="0" err="1"/>
              <a:t>give</a:t>
            </a:r>
            <a:r>
              <a:rPr lang="nl-NL" sz="1200" dirty="0"/>
              <a:t> </a:t>
            </a:r>
            <a:r>
              <a:rPr lang="nl-NL" sz="1200" dirty="0" err="1"/>
              <a:t>all</a:t>
            </a:r>
            <a:r>
              <a:rPr lang="nl-NL" sz="1200" dirty="0"/>
              <a:t> we </a:t>
            </a:r>
            <a:r>
              <a:rPr lang="nl-NL" sz="1200" dirty="0" err="1"/>
              <a:t>need</a:t>
            </a:r>
            <a:r>
              <a:rPr lang="nl-NL" sz="1200" dirty="0"/>
              <a:t>, </a:t>
            </a:r>
            <a:r>
              <a:rPr lang="nl-NL" sz="1200" dirty="0" err="1"/>
              <a:t>such</a:t>
            </a:r>
            <a:r>
              <a:rPr lang="nl-NL" sz="1200" dirty="0"/>
              <a:t> as routing </a:t>
            </a:r>
            <a:r>
              <a:rPr lang="nl-NL" sz="1200" dirty="0" err="1"/>
              <a:t>when</a:t>
            </a:r>
            <a:r>
              <a:rPr lang="nl-NL" sz="1200" dirty="0"/>
              <a:t> a </a:t>
            </a:r>
            <a:r>
              <a:rPr lang="nl-NL" sz="1200" dirty="0" err="1"/>
              <a:t>message</a:t>
            </a:r>
            <a:r>
              <a:rPr lang="nl-NL" sz="1200" dirty="0"/>
              <a:t> is </a:t>
            </a:r>
            <a:r>
              <a:rPr lang="nl-NL" sz="1200" dirty="0" err="1"/>
              <a:t>too</a:t>
            </a:r>
            <a:r>
              <a:rPr lang="nl-NL" sz="1200" dirty="0"/>
              <a:t> large.</a:t>
            </a:r>
          </a:p>
          <a:p>
            <a:pPr marL="0" indent="0">
              <a:buNone/>
            </a:pPr>
            <a:endParaRPr lang="nl-NL" sz="1200" dirty="0"/>
          </a:p>
          <a:p>
            <a:r>
              <a:rPr lang="nl-NL" dirty="0"/>
              <a:t>Rustig praten</a:t>
            </a:r>
          </a:p>
          <a:p>
            <a:r>
              <a:rPr lang="nl-NL" dirty="0"/>
              <a:t>Intonatie</a:t>
            </a:r>
          </a:p>
          <a:p>
            <a:pPr marL="0" indent="0">
              <a:buNone/>
            </a:pPr>
            <a:endParaRPr lang="nl-NL" sz="1200" dirty="0"/>
          </a:p>
        </p:txBody>
      </p:sp>
      <p:sp>
        <p:nvSpPr>
          <p:cNvPr id="4" name="Slide Number Placeholder 3"/>
          <p:cNvSpPr>
            <a:spLocks noGrp="1"/>
          </p:cNvSpPr>
          <p:nvPr>
            <p:ph type="sldNum" sz="quarter" idx="5"/>
          </p:nvPr>
        </p:nvSpPr>
        <p:spPr/>
        <p:txBody>
          <a:bodyPr/>
          <a:lstStyle/>
          <a:p>
            <a:fld id="{2C9DB0BE-D681-40E5-B730-42AADA87D32E}" type="slidenum">
              <a:rPr lang="nl-NL" smtClean="0"/>
              <a:t>10</a:t>
            </a:fld>
            <a:endParaRPr lang="nl-NL"/>
          </a:p>
        </p:txBody>
      </p:sp>
    </p:spTree>
    <p:extLst>
      <p:ext uri="{BB962C8B-B14F-4D97-AF65-F5344CB8AC3E}">
        <p14:creationId xmlns:p14="http://schemas.microsoft.com/office/powerpoint/2010/main" val="3216723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gradFill>
                  <a:gsLst>
                    <a:gs pos="1250">
                      <a:schemeClr val="tx1"/>
                    </a:gs>
                    <a:gs pos="99000">
                      <a:schemeClr val="tx1"/>
                    </a:gs>
                  </a:gsLst>
                  <a:lin ang="5400000" scaled="0"/>
                </a:gradFill>
              </a:rPr>
              <a:t>DEMO</a:t>
            </a:r>
            <a:r>
              <a:rPr lang="en-US" sz="1200" dirty="0">
                <a:gradFill>
                  <a:gsLst>
                    <a:gs pos="1250">
                      <a:schemeClr val="tx1"/>
                    </a:gs>
                    <a:gs pos="99000">
                      <a:schemeClr val="tx1"/>
                    </a:gs>
                  </a:gsLst>
                  <a:lin ang="5400000" scaled="0"/>
                </a:gradFill>
              </a:rPr>
              <a:t> on all of these, using visual studio, including showing how </a:t>
            </a:r>
            <a:r>
              <a:rPr lang="en-US" sz="1200" dirty="0" err="1">
                <a:gradFill>
                  <a:gsLst>
                    <a:gs pos="1250">
                      <a:schemeClr val="tx1"/>
                    </a:gs>
                    <a:gs pos="99000">
                      <a:schemeClr val="tx1"/>
                    </a:gs>
                  </a:gsLst>
                  <a:lin ang="5400000" scaled="0"/>
                </a:gradFill>
              </a:rPr>
              <a:t>intellisense</a:t>
            </a:r>
            <a:r>
              <a:rPr lang="en-US" sz="1200" dirty="0">
                <a:gradFill>
                  <a:gsLst>
                    <a:gs pos="1250">
                      <a:schemeClr val="tx1"/>
                    </a:gs>
                    <a:gs pos="99000">
                      <a:schemeClr val="tx1"/>
                    </a:gs>
                  </a:gsLst>
                  <a:lin ang="5400000" scaled="0"/>
                </a:gradFill>
              </a:rPr>
              <a:t> works.</a:t>
            </a:r>
          </a:p>
          <a:p>
            <a:endParaRPr lang="en-US" sz="1200" dirty="0">
              <a:gradFill>
                <a:gsLst>
                  <a:gs pos="1250">
                    <a:schemeClr val="tx1"/>
                  </a:gs>
                  <a:gs pos="99000">
                    <a:schemeClr val="tx1"/>
                  </a:gs>
                </a:gsLst>
                <a:lin ang="5400000" scaled="0"/>
              </a:gradFill>
            </a:endParaRPr>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11</a:t>
            </a:fld>
            <a:endParaRPr lang="nl-NL"/>
          </a:p>
        </p:txBody>
      </p:sp>
    </p:spTree>
    <p:extLst>
      <p:ext uri="{BB962C8B-B14F-4D97-AF65-F5344CB8AC3E}">
        <p14:creationId xmlns:p14="http://schemas.microsoft.com/office/powerpoint/2010/main" val="24070471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different steps taken to fork, create or modify an API, and then merge back.</a:t>
            </a:r>
          </a:p>
          <a:p>
            <a:r>
              <a:rPr lang="en-US" dirty="0"/>
              <a:t>Extractor &amp; Creator</a:t>
            </a:r>
          </a:p>
          <a:p>
            <a:endParaRPr lang="en-US" dirty="0"/>
          </a:p>
          <a:p>
            <a:r>
              <a:rPr lang="nl-NL" dirty="0"/>
              <a:t>Rustig praten</a:t>
            </a:r>
          </a:p>
          <a:p>
            <a:r>
              <a:rPr lang="nl-NL" dirty="0"/>
              <a:t>Intonatie</a:t>
            </a:r>
          </a:p>
          <a:p>
            <a:endParaRPr lang="en-US" dirty="0"/>
          </a:p>
        </p:txBody>
      </p:sp>
      <p:sp>
        <p:nvSpPr>
          <p:cNvPr id="4" name="Slide Number Placeholder 3"/>
          <p:cNvSpPr>
            <a:spLocks noGrp="1"/>
          </p:cNvSpPr>
          <p:nvPr>
            <p:ph type="sldNum" sz="quarter" idx="5"/>
          </p:nvPr>
        </p:nvSpPr>
        <p:spPr/>
        <p:txBody>
          <a:bodyPr/>
          <a:lstStyle/>
          <a:p>
            <a:fld id="{E020B838-E888-425C-B28C-33679B0DDA1A}" type="slidenum">
              <a:rPr lang="en-US" smtClean="0"/>
              <a:t>12</a:t>
            </a:fld>
            <a:endParaRPr lang="en-US"/>
          </a:p>
        </p:txBody>
      </p:sp>
    </p:spTree>
    <p:extLst>
      <p:ext uri="{BB962C8B-B14F-4D97-AF65-F5344CB8AC3E}">
        <p14:creationId xmlns:p14="http://schemas.microsoft.com/office/powerpoint/2010/main" val="11340793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praten</a:t>
            </a:r>
          </a:p>
          <a:p>
            <a:r>
              <a:rPr lang="nl-NL" dirty="0"/>
              <a:t>Intonatie</a:t>
            </a:r>
          </a:p>
          <a:p>
            <a:endParaRPr lang="en-US" dirty="0"/>
          </a:p>
          <a:p>
            <a:r>
              <a:rPr lang="en-US" dirty="0"/>
              <a:t>40</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13</a:t>
            </a:fld>
            <a:endParaRPr lang="nl-NL"/>
          </a:p>
        </p:txBody>
      </p:sp>
    </p:spTree>
    <p:extLst>
      <p:ext uri="{BB962C8B-B14F-4D97-AF65-F5344CB8AC3E}">
        <p14:creationId xmlns:p14="http://schemas.microsoft.com/office/powerpoint/2010/main" val="12860531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6/17/2021 10:31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34E795D7-A15F-4D3A-84FB-D065CED5CEFB}"/>
              </a:ext>
            </a:extLst>
          </p:cNvPr>
          <p:cNvSpPr>
            <a:spLocks noGrp="1"/>
          </p:cNvSpPr>
          <p:nvPr>
            <p:ph type="body" idx="1"/>
          </p:nvPr>
        </p:nvSpPr>
        <p:spPr/>
        <p:txBody>
          <a:bodyPr/>
          <a:lstStyle/>
          <a:p>
            <a:r>
              <a:rPr lang="nl-NL" dirty="0"/>
              <a:t>Rustig praten</a:t>
            </a:r>
          </a:p>
          <a:p>
            <a:r>
              <a:rPr lang="nl-NL" dirty="0"/>
              <a:t>Intonatie</a:t>
            </a:r>
          </a:p>
          <a:p>
            <a:endParaRPr lang="en-US" dirty="0"/>
          </a:p>
        </p:txBody>
      </p:sp>
    </p:spTree>
    <p:extLst>
      <p:ext uri="{BB962C8B-B14F-4D97-AF65-F5344CB8AC3E}">
        <p14:creationId xmlns:p14="http://schemas.microsoft.com/office/powerpoint/2010/main" val="24482867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praten</a:t>
            </a:r>
          </a:p>
          <a:p>
            <a:r>
              <a:rPr lang="nl-NL" dirty="0"/>
              <a:t>Intonatie</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6/17/2021 10:31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nl-NL" dirty="0"/>
              <a:t>Rustig praten</a:t>
            </a:r>
          </a:p>
          <a:p>
            <a:r>
              <a:rPr lang="nl-NL" dirty="0"/>
              <a:t>Intonatie</a:t>
            </a:r>
          </a:p>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Customer story, came to use for cloud migration and </a:t>
            </a:r>
            <a:r>
              <a:rPr lang="en-US" dirty="0" err="1"/>
              <a:t>api</a:t>
            </a:r>
            <a:r>
              <a:rPr lang="en-US" dirty="0"/>
              <a:t> strategy, complete application landscape will be changed.</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3</a:t>
            </a:fld>
            <a:endParaRPr lang="nl-NL"/>
          </a:p>
        </p:txBody>
      </p:sp>
    </p:spTree>
    <p:extLst>
      <p:ext uri="{BB962C8B-B14F-4D97-AF65-F5344CB8AC3E}">
        <p14:creationId xmlns:p14="http://schemas.microsoft.com/office/powerpoint/2010/main" val="209444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Exposing processes and data through APIs to the outside world, instead of having everything safely in their own network.</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4</a:t>
            </a:fld>
            <a:endParaRPr lang="nl-NL"/>
          </a:p>
        </p:txBody>
      </p:sp>
    </p:spTree>
    <p:extLst>
      <p:ext uri="{BB962C8B-B14F-4D97-AF65-F5344CB8AC3E}">
        <p14:creationId xmlns:p14="http://schemas.microsoft.com/office/powerpoint/2010/main" val="3505695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5</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 </a:t>
            </a:r>
            <a:r>
              <a:rPr lang="en-US" dirty="0"/>
              <a:t>on how to create users, groups, products and subscriptions (for users and services).</a:t>
            </a:r>
          </a:p>
          <a:p>
            <a:endParaRPr lang="en-US" dirty="0"/>
          </a:p>
          <a:p>
            <a:r>
              <a:rPr lang="en-US" dirty="0"/>
              <a:t>Explain how we have come from 2 tiers, expensive and very expensive, to 5 tiers these days, and when to use which, and why de Goudse selected Premium.</a:t>
            </a:r>
          </a:p>
          <a:p>
            <a:r>
              <a:rPr lang="en-US" dirty="0"/>
              <a:t>Settings (like retry intervals) can be stored in Named values, but not secrets (like passwords), these we store in Key Vault, talk about how you explained this to a developer.</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6</a:t>
            </a:fld>
            <a:endParaRPr lang="nl-NL"/>
          </a:p>
        </p:txBody>
      </p:sp>
    </p:spTree>
    <p:extLst>
      <p:ext uri="{BB962C8B-B14F-4D97-AF65-F5344CB8AC3E}">
        <p14:creationId xmlns:p14="http://schemas.microsoft.com/office/powerpoint/2010/main" val="3838670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VNET </a:t>
            </a:r>
            <a:r>
              <a:rPr lang="nl-NL" dirty="0" err="1"/>
              <a:t>allows</a:t>
            </a:r>
            <a:r>
              <a:rPr lang="nl-NL" dirty="0"/>
              <a:t> </a:t>
            </a:r>
            <a:r>
              <a:rPr lang="nl-NL" dirty="0" err="1"/>
              <a:t>us</a:t>
            </a:r>
            <a:r>
              <a:rPr lang="nl-NL" dirty="0"/>
              <a:t> </a:t>
            </a:r>
            <a:r>
              <a:rPr lang="nl-NL" dirty="0" err="1"/>
              <a:t>to</a:t>
            </a:r>
            <a:r>
              <a:rPr lang="nl-NL" dirty="0"/>
              <a:t> make API Management part of </a:t>
            </a:r>
            <a:r>
              <a:rPr lang="nl-NL" dirty="0" err="1"/>
              <a:t>our</a:t>
            </a:r>
            <a:r>
              <a:rPr lang="nl-NL" dirty="0"/>
              <a:t> </a:t>
            </a:r>
            <a:r>
              <a:rPr lang="nl-NL" dirty="0" err="1"/>
              <a:t>internal</a:t>
            </a:r>
            <a:r>
              <a:rPr lang="nl-NL" dirty="0"/>
              <a:t> </a:t>
            </a:r>
            <a:r>
              <a:rPr lang="nl-NL" dirty="0" err="1"/>
              <a:t>network</a:t>
            </a:r>
            <a:r>
              <a:rPr lang="nl-NL" dirty="0"/>
              <a:t>.</a:t>
            </a:r>
          </a:p>
          <a:p>
            <a:r>
              <a:rPr lang="nl-NL" dirty="0" err="1"/>
              <a:t>If</a:t>
            </a:r>
            <a:r>
              <a:rPr lang="nl-NL" dirty="0"/>
              <a:t> Premium is </a:t>
            </a:r>
            <a:r>
              <a:rPr lang="nl-NL" dirty="0" err="1"/>
              <a:t>too</a:t>
            </a:r>
            <a:r>
              <a:rPr lang="nl-NL" dirty="0"/>
              <a:t> </a:t>
            </a:r>
            <a:r>
              <a:rPr lang="nl-NL" dirty="0" err="1"/>
              <a:t>expensive</a:t>
            </a:r>
            <a:r>
              <a:rPr lang="nl-NL" dirty="0"/>
              <a:t>, we </a:t>
            </a:r>
            <a:r>
              <a:rPr lang="nl-NL" dirty="0" err="1"/>
              <a:t>can</a:t>
            </a:r>
            <a:r>
              <a:rPr lang="nl-NL" dirty="0"/>
              <a:t> </a:t>
            </a:r>
            <a:r>
              <a:rPr lang="nl-NL" dirty="0" err="1"/>
              <a:t>use</a:t>
            </a:r>
            <a:r>
              <a:rPr lang="nl-NL" dirty="0"/>
              <a:t> IP </a:t>
            </a:r>
            <a:r>
              <a:rPr lang="nl-NL" dirty="0" err="1"/>
              <a:t>whitelisting</a:t>
            </a:r>
            <a:r>
              <a:rPr lang="nl-NL" dirty="0"/>
              <a:t> </a:t>
            </a:r>
            <a:r>
              <a:rPr lang="nl-NL" dirty="0" err="1"/>
              <a:t>instead</a:t>
            </a:r>
            <a:r>
              <a:rPr lang="nl-NL" dirty="0"/>
              <a:t>.</a:t>
            </a:r>
          </a:p>
          <a:p>
            <a:r>
              <a:rPr lang="nl-NL" dirty="0" err="1"/>
              <a:t>Now</a:t>
            </a:r>
            <a:r>
              <a:rPr lang="nl-NL" dirty="0"/>
              <a:t> </a:t>
            </a:r>
            <a:r>
              <a:rPr lang="nl-NL" dirty="0" err="1"/>
              <a:t>also</a:t>
            </a:r>
            <a:r>
              <a:rPr lang="nl-NL" dirty="0"/>
              <a:t> </a:t>
            </a:r>
            <a:r>
              <a:rPr lang="nl-NL" dirty="0" err="1"/>
              <a:t>the</a:t>
            </a:r>
            <a:r>
              <a:rPr lang="nl-NL" dirty="0"/>
              <a:t> option </a:t>
            </a:r>
            <a:r>
              <a:rPr lang="nl-NL" dirty="0" err="1"/>
              <a:t>to</a:t>
            </a:r>
            <a:r>
              <a:rPr lang="nl-NL" dirty="0"/>
              <a:t> </a:t>
            </a:r>
            <a:r>
              <a:rPr lang="nl-NL" dirty="0" err="1"/>
              <a:t>use</a:t>
            </a:r>
            <a:r>
              <a:rPr lang="nl-NL" dirty="0"/>
              <a:t> </a:t>
            </a:r>
            <a:r>
              <a:rPr lang="nl-NL" dirty="0" err="1"/>
              <a:t>the</a:t>
            </a:r>
            <a:r>
              <a:rPr lang="nl-NL" dirty="0"/>
              <a:t> </a:t>
            </a:r>
            <a:r>
              <a:rPr lang="nl-NL" dirty="0" err="1"/>
              <a:t>federated</a:t>
            </a:r>
            <a:r>
              <a:rPr lang="nl-NL" dirty="0"/>
              <a:t> gateway, </a:t>
            </a:r>
            <a:r>
              <a:rPr lang="nl-NL" dirty="0" err="1"/>
              <a:t>announced</a:t>
            </a:r>
            <a:r>
              <a:rPr lang="nl-NL" dirty="0"/>
              <a:t> at </a:t>
            </a:r>
            <a:r>
              <a:rPr lang="nl-NL" dirty="0" err="1"/>
              <a:t>Ignite</a:t>
            </a:r>
            <a:r>
              <a:rPr lang="nl-NL" dirty="0"/>
              <a:t>, </a:t>
            </a:r>
            <a:r>
              <a:rPr lang="nl-NL" dirty="0" err="1"/>
              <a:t>uses</a:t>
            </a:r>
            <a:r>
              <a:rPr lang="nl-NL" dirty="0"/>
              <a:t> Azure </a:t>
            </a:r>
            <a:r>
              <a:rPr lang="nl-NL" dirty="0" err="1"/>
              <a:t>Arc</a:t>
            </a:r>
            <a:r>
              <a:rPr lang="nl-NL" dirty="0"/>
              <a:t>, </a:t>
            </a:r>
            <a:r>
              <a:rPr lang="nl-NL" dirty="0" err="1"/>
              <a:t>provides</a:t>
            </a:r>
            <a:r>
              <a:rPr lang="nl-NL" dirty="0"/>
              <a:t> a </a:t>
            </a:r>
            <a:r>
              <a:rPr lang="nl-NL" dirty="0" err="1"/>
              <a:t>docker</a:t>
            </a:r>
            <a:r>
              <a:rPr lang="nl-NL" dirty="0"/>
              <a:t> container </a:t>
            </a:r>
            <a:r>
              <a:rPr lang="nl-NL" dirty="0" err="1"/>
              <a:t>which</a:t>
            </a:r>
            <a:r>
              <a:rPr lang="nl-NL" dirty="0"/>
              <a:t> </a:t>
            </a:r>
            <a:r>
              <a:rPr lang="nl-NL" dirty="0" err="1"/>
              <a:t>can</a:t>
            </a:r>
            <a:r>
              <a:rPr lang="nl-NL" dirty="0"/>
              <a:t> run </a:t>
            </a:r>
            <a:r>
              <a:rPr lang="nl-NL" dirty="0" err="1"/>
              <a:t>anywhere</a:t>
            </a:r>
            <a:r>
              <a:rPr lang="nl-NL" dirty="0"/>
              <a:t> </a:t>
            </a:r>
            <a:r>
              <a:rPr lang="nl-NL" dirty="0" err="1"/>
              <a:t>Kubernetes</a:t>
            </a:r>
            <a:r>
              <a:rPr lang="nl-NL" dirty="0"/>
              <a:t> </a:t>
            </a:r>
            <a:r>
              <a:rPr lang="nl-NL" dirty="0" err="1"/>
              <a:t>can</a:t>
            </a:r>
            <a:r>
              <a:rPr lang="nl-NL" dirty="0"/>
              <a:t> run, </a:t>
            </a:r>
            <a:r>
              <a:rPr lang="nl-NL" dirty="0" err="1"/>
              <a:t>including</a:t>
            </a:r>
            <a:r>
              <a:rPr lang="nl-NL" dirty="0"/>
              <a:t> on </a:t>
            </a:r>
            <a:r>
              <a:rPr lang="nl-NL" dirty="0" err="1"/>
              <a:t>your</a:t>
            </a:r>
            <a:r>
              <a:rPr lang="nl-NL" dirty="0"/>
              <a:t> toaster.</a:t>
            </a:r>
          </a:p>
          <a:p>
            <a:endParaRPr lang="nl-NL" dirty="0"/>
          </a:p>
          <a:p>
            <a:r>
              <a:rPr lang="nl-NL" dirty="0"/>
              <a:t>Rustig praten</a:t>
            </a:r>
          </a:p>
          <a:p>
            <a:r>
              <a:rPr lang="nl-NL" dirty="0"/>
              <a:t>Intonatie</a:t>
            </a:r>
          </a:p>
          <a:p>
            <a:endParaRPr lang="nl-NL" dirty="0"/>
          </a:p>
        </p:txBody>
      </p:sp>
      <p:sp>
        <p:nvSpPr>
          <p:cNvPr id="4" name="Slide Number Placeholder 3"/>
          <p:cNvSpPr>
            <a:spLocks noGrp="1"/>
          </p:cNvSpPr>
          <p:nvPr>
            <p:ph type="sldNum" sz="quarter" idx="10"/>
          </p:nvPr>
        </p:nvSpPr>
        <p:spPr/>
        <p:txBody>
          <a:bodyPr/>
          <a:lstStyle/>
          <a:p>
            <a:fld id="{2C9DB0BE-D681-40E5-B730-42AADA87D32E}" type="slidenum">
              <a:rPr lang="nl-NL" smtClean="0"/>
              <a:t>7</a:t>
            </a:fld>
            <a:endParaRPr lang="nl-NL"/>
          </a:p>
        </p:txBody>
      </p:sp>
    </p:spTree>
    <p:extLst>
      <p:ext uri="{BB962C8B-B14F-4D97-AF65-F5344CB8AC3E}">
        <p14:creationId xmlns:p14="http://schemas.microsoft.com/office/powerpoint/2010/main" val="89689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Talk about ECT and their problem, which is a service for requesting container information which over time was used a lot more by software providers, so they wanted to put some restrictions on this.</a:t>
            </a:r>
          </a:p>
          <a:p>
            <a:r>
              <a:rPr lang="en-US" sz="1200" b="0" i="0" kern="1200" dirty="0">
                <a:solidFill>
                  <a:schemeClr val="tx1"/>
                </a:solidFill>
                <a:effectLst/>
                <a:latin typeface="+mn-lt"/>
                <a:ea typeface="+mn-ea"/>
                <a:cs typeface="+mn-cs"/>
              </a:rPr>
              <a:t>Go onto your own experiences from the past with the ECT, when you were still working as a deckhand.</a:t>
            </a:r>
          </a:p>
          <a:p>
            <a:endParaRPr lang="en-US" sz="1200" b="0" i="0" kern="1200" dirty="0">
              <a:solidFill>
                <a:schemeClr val="tx1"/>
              </a:solidFill>
              <a:effectLst/>
              <a:latin typeface="+mn-lt"/>
              <a:ea typeface="+mn-ea"/>
              <a:cs typeface="+mn-cs"/>
            </a:endParaRPr>
          </a:p>
          <a:p>
            <a:r>
              <a:rPr lang="nl-NL" dirty="0"/>
              <a:t>Rustig praten</a:t>
            </a:r>
          </a:p>
          <a:p>
            <a:r>
              <a:rPr lang="nl-NL" dirty="0"/>
              <a:t>Intonatie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30</a:t>
            </a:r>
          </a:p>
        </p:txBody>
      </p:sp>
      <p:sp>
        <p:nvSpPr>
          <p:cNvPr id="4" name="Slide Number Placeholder 3"/>
          <p:cNvSpPr>
            <a:spLocks noGrp="1"/>
          </p:cNvSpPr>
          <p:nvPr>
            <p:ph type="sldNum" sz="quarter" idx="5"/>
          </p:nvPr>
        </p:nvSpPr>
        <p:spPr/>
        <p:txBody>
          <a:bodyPr/>
          <a:lstStyle/>
          <a:p>
            <a:fld id="{2C9DB0BE-D681-40E5-B730-42AADA87D32E}" type="slidenum">
              <a:rPr lang="nl-NL" smtClean="0"/>
              <a:t>8</a:t>
            </a:fld>
            <a:endParaRPr lang="nl-NL"/>
          </a:p>
        </p:txBody>
      </p:sp>
    </p:spTree>
    <p:extLst>
      <p:ext uri="{BB962C8B-B14F-4D97-AF65-F5344CB8AC3E}">
        <p14:creationId xmlns:p14="http://schemas.microsoft.com/office/powerpoint/2010/main" val="3092031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Provide capabilities like caching and restrictions like throttling, and how this helped the ECT.</a:t>
            </a:r>
          </a:p>
          <a:p>
            <a:r>
              <a:rPr lang="en-US" dirty="0"/>
              <a:t>Chaining allows output from one policy to act as input for the next, while error handling helped ECT to hide stack trace messages, but instead give proper clean responses.</a:t>
            </a:r>
          </a:p>
          <a:p>
            <a:r>
              <a:rPr lang="en-US" dirty="0"/>
              <a:t>On instance level we did error handling, on product level we did caching and throttling, on API level we added authentication headers, and on operation level we did simple message body transformation.</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9</a:t>
            </a:fld>
            <a:endParaRPr lang="nl-NL"/>
          </a:p>
        </p:txBody>
      </p:sp>
    </p:spTree>
    <p:extLst>
      <p:ext uri="{BB962C8B-B14F-4D97-AF65-F5344CB8AC3E}">
        <p14:creationId xmlns:p14="http://schemas.microsoft.com/office/powerpoint/2010/main" val="36592362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8.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13.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1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eginslide">
    <p:spTree>
      <p:nvGrpSpPr>
        <p:cNvPr id="1" name=""/>
        <p:cNvGrpSpPr/>
        <p:nvPr/>
      </p:nvGrpSpPr>
      <p:grpSpPr>
        <a:xfrm>
          <a:off x="0" y="0"/>
          <a:ext cx="0" cy="0"/>
          <a:chOff x="0" y="0"/>
          <a:chExt cx="0" cy="0"/>
        </a:xfrm>
      </p:grpSpPr>
      <p:sp>
        <p:nvSpPr>
          <p:cNvPr id="10" name="Title 5">
            <a:extLst>
              <a:ext uri="{FF2B5EF4-FFF2-40B4-BE49-F238E27FC236}">
                <a16:creationId xmlns:a16="http://schemas.microsoft.com/office/drawing/2014/main" id="{F4654B8C-AFFC-49BF-AC7E-13ABA79DBE75}"/>
              </a:ext>
            </a:extLst>
          </p:cNvPr>
          <p:cNvSpPr>
            <a:spLocks noGrp="1"/>
          </p:cNvSpPr>
          <p:nvPr>
            <p:ph type="ctrTitle" idx="4294967295"/>
          </p:nvPr>
        </p:nvSpPr>
        <p:spPr>
          <a:xfrm>
            <a:off x="0" y="1735138"/>
            <a:ext cx="8369300" cy="534987"/>
          </a:xfrm>
          <a:prstGeom prst="rect">
            <a:avLst/>
          </a:prstGeom>
        </p:spPr>
        <p:txBody>
          <a:bodyPr/>
          <a:lstStyle/>
          <a:p>
            <a:r>
              <a:rPr lang="en-US"/>
              <a:t>Click to edit Master title style</a:t>
            </a:r>
            <a:endParaRPr lang="en-NL" dirty="0"/>
          </a:p>
        </p:txBody>
      </p:sp>
      <p:sp>
        <p:nvSpPr>
          <p:cNvPr id="11" name="Content Placeholder 2">
            <a:extLst>
              <a:ext uri="{FF2B5EF4-FFF2-40B4-BE49-F238E27FC236}">
                <a16:creationId xmlns:a16="http://schemas.microsoft.com/office/drawing/2014/main" id="{2E4C2B2B-57AA-420B-B77E-536EB4018567}"/>
              </a:ext>
            </a:extLst>
          </p:cNvPr>
          <p:cNvSpPr>
            <a:spLocks noGrp="1"/>
          </p:cNvSpPr>
          <p:nvPr>
            <p:ph type="subTitle" idx="4294967295"/>
          </p:nvPr>
        </p:nvSpPr>
        <p:spPr>
          <a:xfrm>
            <a:off x="0" y="2378075"/>
            <a:ext cx="7043738" cy="1262063"/>
          </a:xfrm>
        </p:spPr>
        <p:txBody>
          <a:bodyPr>
            <a:normAutofit/>
          </a:bodyPr>
          <a:lstStyle/>
          <a:p>
            <a:pPr marL="0" indent="0">
              <a:buNone/>
            </a:pPr>
            <a:r>
              <a:rPr lang="en-US"/>
              <a:t>Click to edit Master subtitle style</a:t>
            </a:r>
            <a:endParaRPr lang="en-US" dirty="0"/>
          </a:p>
        </p:txBody>
      </p:sp>
      <p:sp>
        <p:nvSpPr>
          <p:cNvPr id="12" name="Title 1">
            <a:extLst>
              <a:ext uri="{FF2B5EF4-FFF2-40B4-BE49-F238E27FC236}">
                <a16:creationId xmlns:a16="http://schemas.microsoft.com/office/drawing/2014/main" id="{B6DD46AD-BB2E-4C5C-AD1C-ABBA59C15D6E}"/>
              </a:ext>
            </a:extLst>
          </p:cNvPr>
          <p:cNvSpPr txBox="1">
            <a:spLocks/>
          </p:cNvSpPr>
          <p:nvPr/>
        </p:nvSpPr>
        <p:spPr>
          <a:xfrm>
            <a:off x="146884" y="150346"/>
            <a:ext cx="10515600" cy="848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nl-NL" sz="3200" b="0" i="0" u="none" strike="noStrike" kern="1200" cap="none" spc="0" normalizeH="0" baseline="0" noProof="0" dirty="0">
              <a:ln>
                <a:noFill/>
              </a:ln>
              <a:solidFill>
                <a:srgbClr val="3F3F3F"/>
              </a:solidFill>
              <a:effectLst/>
              <a:uLnTx/>
              <a:uFillTx/>
              <a:latin typeface="Segoe UI Semibold" panose="020B0702040204020203" pitchFamily="34" charset="0"/>
              <a:ea typeface="+mj-ea"/>
              <a:cs typeface="Segoe UI Semibold" panose="020B0702040204020203" pitchFamily="34" charset="0"/>
            </a:endParaRPr>
          </a:p>
        </p:txBody>
      </p:sp>
      <p:sp>
        <p:nvSpPr>
          <p:cNvPr id="13" name="Rectangle 11">
            <a:extLst>
              <a:ext uri="{FF2B5EF4-FFF2-40B4-BE49-F238E27FC236}">
                <a16:creationId xmlns:a16="http://schemas.microsoft.com/office/drawing/2014/main" id="{117C6AC6-61FA-4E50-96E8-6A4FB07EE711}"/>
              </a:ext>
            </a:extLst>
          </p:cNvPr>
          <p:cNvSpPr/>
          <p:nvPr/>
        </p:nvSpPr>
        <p:spPr>
          <a:xfrm>
            <a:off x="7391224" y="6681305"/>
            <a:ext cx="1620957" cy="21544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l-NL" sz="800" b="0" i="0" u="none" strike="noStrike" kern="1200" cap="none" spc="0" normalizeH="0" baseline="0" noProof="0" dirty="0">
                <a:ln>
                  <a:noFill/>
                </a:ln>
                <a:solidFill>
                  <a:srgbClr val="FFFFFF"/>
                </a:solidFill>
                <a:effectLst/>
                <a:uLnTx/>
                <a:uFillTx/>
                <a:latin typeface="Segoe UI Semibold" panose="020B0702040204020203" pitchFamily="34" charset="0"/>
                <a:ea typeface="Arial" panose="020B0604020202020204" pitchFamily="34" charset="0"/>
                <a:cs typeface="Segoe UI Semibold" panose="020B0702040204020203" pitchFamily="34" charset="0"/>
              </a:rPr>
              <a:t>© 2018 Motion10 | motion10.nl</a:t>
            </a:r>
            <a:endParaRPr kumimoji="0" lang="en-NL" sz="8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endParaRPr>
          </a:p>
        </p:txBody>
      </p:sp>
      <p:pic>
        <p:nvPicPr>
          <p:cNvPr id="14" name="Afbeelding 13" descr="Afbeelding met lucht, buiten, stad, afstand&#10;&#10;Automatisch gegenereerde beschrijving">
            <a:extLst>
              <a:ext uri="{FF2B5EF4-FFF2-40B4-BE49-F238E27FC236}">
                <a16:creationId xmlns:a16="http://schemas.microsoft.com/office/drawing/2014/main" id="{E70A880D-BB6D-4E8B-B42B-260DAEE896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878357" cy="6858000"/>
          </a:xfrm>
          <a:prstGeom prst="rect">
            <a:avLst/>
          </a:prstGeom>
        </p:spPr>
      </p:pic>
      <p:sp>
        <p:nvSpPr>
          <p:cNvPr id="15" name="Ovaal 14">
            <a:extLst>
              <a:ext uri="{FF2B5EF4-FFF2-40B4-BE49-F238E27FC236}">
                <a16:creationId xmlns:a16="http://schemas.microsoft.com/office/drawing/2014/main" id="{8AC0E653-FCC1-4809-9F4D-E5779AFB97FE}"/>
              </a:ext>
            </a:extLst>
          </p:cNvPr>
          <p:cNvSpPr/>
          <p:nvPr/>
        </p:nvSpPr>
        <p:spPr>
          <a:xfrm>
            <a:off x="5456683" y="-923036"/>
            <a:ext cx="9014967" cy="901496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6" name="!!Afbeelding 16" descr="Afbeelding met vliegtuig, ballon, transport, accessoire&#10;&#10;Automatisch gegenereerde beschrijving">
            <a:extLst>
              <a:ext uri="{FF2B5EF4-FFF2-40B4-BE49-F238E27FC236}">
                <a16:creationId xmlns:a16="http://schemas.microsoft.com/office/drawing/2014/main" id="{1D14487A-7EE7-42FD-B821-AC70830BE4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5366" y="-853694"/>
            <a:ext cx="8876284" cy="8876284"/>
          </a:xfrm>
          <a:prstGeom prst="rect">
            <a:avLst/>
          </a:prstGeom>
        </p:spPr>
      </p:pic>
      <p:pic>
        <p:nvPicPr>
          <p:cNvPr id="17" name="Graphic 16">
            <a:extLst>
              <a:ext uri="{FF2B5EF4-FFF2-40B4-BE49-F238E27FC236}">
                <a16:creationId xmlns:a16="http://schemas.microsoft.com/office/drawing/2014/main" id="{6B40A9D2-4D25-4B1B-B1DB-DD3480070A0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41118" y="2198080"/>
            <a:ext cx="3559744" cy="829673"/>
          </a:xfrm>
          <a:prstGeom prst="rect">
            <a:avLst/>
          </a:prstGeom>
        </p:spPr>
      </p:pic>
      <p:sp>
        <p:nvSpPr>
          <p:cNvPr id="18" name="Tekstvak 17">
            <a:extLst>
              <a:ext uri="{FF2B5EF4-FFF2-40B4-BE49-F238E27FC236}">
                <a16:creationId xmlns:a16="http://schemas.microsoft.com/office/drawing/2014/main" id="{C56248A9-940F-45F6-945C-031E5461C3D5}"/>
              </a:ext>
            </a:extLst>
          </p:cNvPr>
          <p:cNvSpPr txBox="1"/>
          <p:nvPr/>
        </p:nvSpPr>
        <p:spPr>
          <a:xfrm>
            <a:off x="6435597" y="3159390"/>
            <a:ext cx="5302250" cy="400110"/>
          </a:xfrm>
          <a:prstGeom prst="rect">
            <a:avLst/>
          </a:prstGeom>
          <a:noFill/>
        </p:spPr>
        <p:txBody>
          <a:bodyPr wrap="square" rtlCol="0">
            <a:spAutoFit/>
          </a:bodyPr>
          <a:lstStyle/>
          <a:p>
            <a:pPr algn="r"/>
            <a:r>
              <a:rPr lang="en-US" sz="2000" b="1" dirty="0">
                <a:solidFill>
                  <a:schemeClr val="bg1"/>
                </a:solidFill>
                <a:latin typeface="Helvetica LT Std Bold"/>
              </a:rPr>
              <a:t>Maak(t) </a:t>
            </a:r>
            <a:r>
              <a:rPr lang="en-US" sz="2000" b="1" dirty="0" err="1">
                <a:solidFill>
                  <a:schemeClr val="bg1"/>
                </a:solidFill>
                <a:latin typeface="Helvetica LT Std Bold"/>
              </a:rPr>
              <a:t>uw</a:t>
            </a:r>
            <a:r>
              <a:rPr lang="en-US" sz="2000" b="1" dirty="0">
                <a:solidFill>
                  <a:schemeClr val="bg1"/>
                </a:solidFill>
                <a:latin typeface="Helvetica LT Std Bold"/>
              </a:rPr>
              <a:t> </a:t>
            </a:r>
            <a:r>
              <a:rPr lang="en-US" sz="2000" b="1" dirty="0" err="1">
                <a:solidFill>
                  <a:schemeClr val="bg1"/>
                </a:solidFill>
                <a:latin typeface="Helvetica LT Std Bold"/>
              </a:rPr>
              <a:t>digitale</a:t>
            </a:r>
            <a:r>
              <a:rPr lang="en-US" sz="2000" b="1" dirty="0">
                <a:solidFill>
                  <a:schemeClr val="bg1"/>
                </a:solidFill>
                <a:latin typeface="Helvetica LT Std Bold"/>
              </a:rPr>
              <a:t> </a:t>
            </a:r>
            <a:r>
              <a:rPr lang="en-US" sz="2000" b="1" dirty="0" err="1">
                <a:solidFill>
                  <a:schemeClr val="bg1"/>
                </a:solidFill>
                <a:latin typeface="Helvetica LT Std Bold"/>
              </a:rPr>
              <a:t>innovatie</a:t>
            </a:r>
            <a:r>
              <a:rPr lang="en-US" sz="2000" b="1" dirty="0">
                <a:solidFill>
                  <a:schemeClr val="bg1"/>
                </a:solidFill>
                <a:latin typeface="Helvetica LT Std Bold"/>
              </a:rPr>
              <a:t> </a:t>
            </a:r>
            <a:r>
              <a:rPr lang="en-US" sz="2000" b="1" dirty="0" err="1">
                <a:solidFill>
                  <a:schemeClr val="bg1"/>
                </a:solidFill>
                <a:latin typeface="Helvetica LT Std Bold"/>
              </a:rPr>
              <a:t>succesvol</a:t>
            </a:r>
            <a:endParaRPr lang="nl-NL" sz="2000" b="1" dirty="0">
              <a:solidFill>
                <a:schemeClr val="bg1"/>
              </a:solidFill>
              <a:latin typeface="Helvetica LT Std Bold"/>
            </a:endParaRPr>
          </a:p>
        </p:txBody>
      </p:sp>
      <p:pic>
        <p:nvPicPr>
          <p:cNvPr id="19" name="Afbeelding 18" descr="Afbeelding met tekst&#10;&#10;Automatisch gegenereerde beschrijving">
            <a:extLst>
              <a:ext uri="{FF2B5EF4-FFF2-40B4-BE49-F238E27FC236}">
                <a16:creationId xmlns:a16="http://schemas.microsoft.com/office/drawing/2014/main" id="{19AA9533-720B-4E09-A0AC-CF2D457EF53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64166" y="5596383"/>
            <a:ext cx="1620958" cy="553161"/>
          </a:xfrm>
          <a:prstGeom prst="rect">
            <a:avLst/>
          </a:prstGeom>
        </p:spPr>
      </p:pic>
      <p:pic>
        <p:nvPicPr>
          <p:cNvPr id="20" name="Afbeelding 19" descr="Afbeelding met tekst&#10;&#10;Automatisch gegenereerde beschrijving">
            <a:extLst>
              <a:ext uri="{FF2B5EF4-FFF2-40B4-BE49-F238E27FC236}">
                <a16:creationId xmlns:a16="http://schemas.microsoft.com/office/drawing/2014/main" id="{3D8775E9-0DE7-4ECC-A317-019905EF006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09946" y="5545341"/>
            <a:ext cx="511674" cy="871766"/>
          </a:xfrm>
          <a:prstGeom prst="rect">
            <a:avLst/>
          </a:prstGeom>
        </p:spPr>
      </p:pic>
    </p:spTree>
    <p:extLst>
      <p:ext uri="{BB962C8B-B14F-4D97-AF65-F5344CB8AC3E}">
        <p14:creationId xmlns:p14="http://schemas.microsoft.com/office/powerpoint/2010/main" val="1194862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2 ">
    <p:spTree>
      <p:nvGrpSpPr>
        <p:cNvPr id="1" name=""/>
        <p:cNvGrpSpPr/>
        <p:nvPr/>
      </p:nvGrpSpPr>
      <p:grpSpPr>
        <a:xfrm>
          <a:off x="0" y="0"/>
          <a:ext cx="0" cy="0"/>
          <a:chOff x="0" y="0"/>
          <a:chExt cx="0" cy="0"/>
        </a:xfrm>
      </p:grpSpPr>
      <p:pic>
        <p:nvPicPr>
          <p:cNvPr id="21" name="Afbeelding 20">
            <a:extLst>
              <a:ext uri="{FF2B5EF4-FFF2-40B4-BE49-F238E27FC236}">
                <a16:creationId xmlns:a16="http://schemas.microsoft.com/office/drawing/2014/main" id="{910EC4C4-9ED7-49D4-A6A6-A7F96F4771A1}"/>
              </a:ext>
            </a:extLst>
          </p:cNvPr>
          <p:cNvPicPr/>
          <p:nvPr/>
        </p:nvPicPr>
        <p:blipFill rotWithShape="1">
          <a:blip r:embed="rId2">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3" name="Content Placeholder 2">
            <a:extLst>
              <a:ext uri="{FF2B5EF4-FFF2-40B4-BE49-F238E27FC236}">
                <a16:creationId xmlns:a16="http://schemas.microsoft.com/office/drawing/2014/main" id="{6AF5B0BC-0CDE-44D8-B3EA-071BAFFB6DAD}"/>
              </a:ext>
            </a:extLst>
          </p:cNvPr>
          <p:cNvSpPr>
            <a:spLocks noGrp="1"/>
          </p:cNvSpPr>
          <p:nvPr>
            <p:ph idx="1"/>
          </p:nvPr>
        </p:nvSpPr>
        <p:spPr>
          <a:xfrm>
            <a:off x="409089" y="1548033"/>
            <a:ext cx="5390349" cy="4579866"/>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NL"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dirty="0"/>
          </a:p>
        </p:txBody>
      </p:sp>
      <p:sp>
        <p:nvSpPr>
          <p:cNvPr id="43" name="Rectangle 42">
            <a:extLst>
              <a:ext uri="{FF2B5EF4-FFF2-40B4-BE49-F238E27FC236}">
                <a16:creationId xmlns:a16="http://schemas.microsoft.com/office/drawing/2014/main" id="{060B3FDC-A720-4034-A3C0-DF51D6661E49}"/>
              </a:ext>
            </a:extLst>
          </p:cNvPr>
          <p:cNvSpPr/>
          <p:nvPr/>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20" name="Title 1">
            <a:extLst>
              <a:ext uri="{FF2B5EF4-FFF2-40B4-BE49-F238E27FC236}">
                <a16:creationId xmlns:a16="http://schemas.microsoft.com/office/drawing/2014/main" id="{6F8765F7-9B69-4EA4-A17D-5C523C607D7F}"/>
              </a:ext>
            </a:extLst>
          </p:cNvPr>
          <p:cNvSpPr>
            <a:spLocks noGrp="1"/>
          </p:cNvSpPr>
          <p:nvPr>
            <p:ph type="title" hasCustomPrompt="1"/>
          </p:nvPr>
        </p:nvSpPr>
        <p:spPr>
          <a:xfrm>
            <a:off x="409090" y="349721"/>
            <a:ext cx="10778740" cy="480131"/>
          </a:xfrm>
          <a:prstGeom prst="rect">
            <a:avLst/>
          </a:prstGeom>
          <a:noFill/>
        </p:spPr>
        <p:txBody>
          <a:bodyPr vert="horz" wrap="square" lIns="91440" tIns="45720" rIns="91440" bIns="45720" rtlCol="0" anchor="ctr">
            <a:spAutoFit/>
          </a:bodyPr>
          <a:lstStyle>
            <a:lvl1pPr>
              <a:defRPr lang="en-NL" sz="2800" dirty="0">
                <a:latin typeface="Segoe UI Light" panose="020B0502040204020203" pitchFamily="34" charset="0"/>
                <a:cs typeface="Segoe UI Light" panose="020B0502040204020203" pitchFamily="34" charset="0"/>
              </a:defRPr>
            </a:lvl1pPr>
          </a:lstStyle>
          <a:p>
            <a:pPr marL="0" lvl="0"/>
            <a:r>
              <a:rPr lang="en-US" dirty="0"/>
              <a:t>Click to edit title</a:t>
            </a:r>
            <a:endParaRPr lang="en-NL" dirty="0"/>
          </a:p>
        </p:txBody>
      </p:sp>
      <p:pic>
        <p:nvPicPr>
          <p:cNvPr id="4" name="Afbeelding 3">
            <a:extLst>
              <a:ext uri="{FF2B5EF4-FFF2-40B4-BE49-F238E27FC236}">
                <a16:creationId xmlns:a16="http://schemas.microsoft.com/office/drawing/2014/main" id="{69F6E16C-ABCC-4E0B-AB5F-772C10CD3B86}"/>
              </a:ext>
            </a:extLst>
          </p:cNvPr>
          <p:cNvPicPr>
            <a:picLocks noChangeAspect="1"/>
          </p:cNvPicPr>
          <p:nvPr/>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sp>
        <p:nvSpPr>
          <p:cNvPr id="9" name="Content Placeholder 2">
            <a:extLst>
              <a:ext uri="{FF2B5EF4-FFF2-40B4-BE49-F238E27FC236}">
                <a16:creationId xmlns:a16="http://schemas.microsoft.com/office/drawing/2014/main" id="{73973261-53A7-43FF-AC56-0CDBFC01A208}"/>
              </a:ext>
            </a:extLst>
          </p:cNvPr>
          <p:cNvSpPr>
            <a:spLocks noGrp="1"/>
          </p:cNvSpPr>
          <p:nvPr>
            <p:ph idx="14"/>
          </p:nvPr>
        </p:nvSpPr>
        <p:spPr>
          <a:xfrm>
            <a:off x="5798459" y="1548033"/>
            <a:ext cx="5390349" cy="4579866"/>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NL"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dirty="0"/>
          </a:p>
        </p:txBody>
      </p:sp>
      <p:sp>
        <p:nvSpPr>
          <p:cNvPr id="12" name="TextBox 11">
            <a:extLst>
              <a:ext uri="{FF2B5EF4-FFF2-40B4-BE49-F238E27FC236}">
                <a16:creationId xmlns:a16="http://schemas.microsoft.com/office/drawing/2014/main" id="{68CCDB08-8890-428C-8392-5ECF9EFCF633}"/>
              </a:ext>
            </a:extLst>
          </p:cNvPr>
          <p:cNvSpPr txBox="1"/>
          <p:nvPr userDrawn="1"/>
        </p:nvSpPr>
        <p:spPr>
          <a:xfrm>
            <a:off x="-49612" y="6586792"/>
            <a:ext cx="1184940" cy="261610"/>
          </a:xfrm>
          <a:prstGeom prst="rect">
            <a:avLst/>
          </a:prstGeom>
          <a:noFill/>
        </p:spPr>
        <p:txBody>
          <a:bodyPr wrap="none" rtlCol="0">
            <a:spAutoFit/>
          </a:bodyPr>
          <a:lstStyle/>
          <a:p>
            <a:r>
              <a:rPr lang="en-US" sz="1100" dirty="0">
                <a:solidFill>
                  <a:schemeClr val="bg1"/>
                </a:solidFill>
              </a:rPr>
              <a:t>@egrootenboer</a:t>
            </a:r>
            <a:endParaRPr lang="nl-NL" sz="1100" dirty="0">
              <a:solidFill>
                <a:schemeClr val="bg1"/>
              </a:solidFill>
            </a:endParaRPr>
          </a:p>
        </p:txBody>
      </p:sp>
    </p:spTree>
    <p:extLst>
      <p:ext uri="{BB962C8B-B14F-4D97-AF65-F5344CB8AC3E}">
        <p14:creationId xmlns:p14="http://schemas.microsoft.com/office/powerpoint/2010/main" val="3015561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Klanten">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0DDF1AE4-BDDF-47AA-8675-453B78DB34B8}"/>
              </a:ext>
            </a:extLst>
          </p:cNvPr>
          <p:cNvSpPr>
            <a:spLocks noGrp="1"/>
          </p:cNvSpPr>
          <p:nvPr>
            <p:ph type="sldNum" sz="quarter" idx="10"/>
          </p:nvPr>
        </p:nvSpPr>
        <p:spPr/>
        <p:txBody>
          <a:bodyPr/>
          <a:lstStyle/>
          <a:p>
            <a:fld id="{5A6A3FAD-55E3-4465-BA66-BB8A01A09E4C}" type="slidenum">
              <a:rPr lang="nl-NL" smtClean="0"/>
              <a:t>‹#›</a:t>
            </a:fld>
            <a:endParaRPr lang="nl-NL"/>
          </a:p>
        </p:txBody>
      </p:sp>
      <p:grpSp>
        <p:nvGrpSpPr>
          <p:cNvPr id="120" name="Groep 119">
            <a:extLst>
              <a:ext uri="{FF2B5EF4-FFF2-40B4-BE49-F238E27FC236}">
                <a16:creationId xmlns:a16="http://schemas.microsoft.com/office/drawing/2014/main" id="{516CDFCC-B26E-435F-B55D-E63B0159FEEF}"/>
              </a:ext>
            </a:extLst>
          </p:cNvPr>
          <p:cNvGrpSpPr/>
          <p:nvPr/>
        </p:nvGrpSpPr>
        <p:grpSpPr>
          <a:xfrm>
            <a:off x="652085" y="1564026"/>
            <a:ext cx="10773249" cy="1056707"/>
            <a:chOff x="676997" y="1570372"/>
            <a:chExt cx="10773249" cy="1056707"/>
          </a:xfrm>
        </p:grpSpPr>
        <p:grpSp>
          <p:nvGrpSpPr>
            <p:cNvPr id="10" name="Groep 9">
              <a:extLst>
                <a:ext uri="{FF2B5EF4-FFF2-40B4-BE49-F238E27FC236}">
                  <a16:creationId xmlns:a16="http://schemas.microsoft.com/office/drawing/2014/main" id="{C26C68DE-861C-4125-980F-175A465DFD3B}"/>
                </a:ext>
              </a:extLst>
            </p:cNvPr>
            <p:cNvGrpSpPr/>
            <p:nvPr userDrawn="1"/>
          </p:nvGrpSpPr>
          <p:grpSpPr>
            <a:xfrm>
              <a:off x="8877752" y="1570372"/>
              <a:ext cx="2572494" cy="1050361"/>
              <a:chOff x="687987" y="1576718"/>
              <a:chExt cx="2572494" cy="1050361"/>
            </a:xfrm>
          </p:grpSpPr>
          <p:sp>
            <p:nvSpPr>
              <p:cNvPr id="20" name="Rectangle 22">
                <a:extLst>
                  <a:ext uri="{FF2B5EF4-FFF2-40B4-BE49-F238E27FC236}">
                    <a16:creationId xmlns:a16="http://schemas.microsoft.com/office/drawing/2014/main" id="{5B5B871B-99CC-48BC-BE50-F31CAD4DAA15}"/>
                  </a:ext>
                </a:extLst>
              </p:cNvPr>
              <p:cNvSpPr/>
              <p:nvPr userDrawn="1"/>
            </p:nvSpPr>
            <p:spPr>
              <a:xfrm>
                <a:off x="687987" y="157671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21" name="Rectangle 22">
                <a:extLst>
                  <a:ext uri="{FF2B5EF4-FFF2-40B4-BE49-F238E27FC236}">
                    <a16:creationId xmlns:a16="http://schemas.microsoft.com/office/drawing/2014/main" id="{D79706BC-B6BF-4BF0-90DB-59870E9D81D3}"/>
                  </a:ext>
                </a:extLst>
              </p:cNvPr>
              <p:cNvSpPr/>
              <p:nvPr userDrawn="1"/>
            </p:nvSpPr>
            <p:spPr>
              <a:xfrm>
                <a:off x="711200" y="159287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 name="Groep 10">
              <a:extLst>
                <a:ext uri="{FF2B5EF4-FFF2-40B4-BE49-F238E27FC236}">
                  <a16:creationId xmlns:a16="http://schemas.microsoft.com/office/drawing/2014/main" id="{A1E37C22-25A5-4227-AB0E-103DE48C955C}"/>
                </a:ext>
              </a:extLst>
            </p:cNvPr>
            <p:cNvGrpSpPr/>
            <p:nvPr userDrawn="1"/>
          </p:nvGrpSpPr>
          <p:grpSpPr>
            <a:xfrm>
              <a:off x="6144167" y="1571701"/>
              <a:ext cx="2572494" cy="1050361"/>
              <a:chOff x="687987" y="1576718"/>
              <a:chExt cx="2572494" cy="1050361"/>
            </a:xfrm>
          </p:grpSpPr>
          <p:sp>
            <p:nvSpPr>
              <p:cNvPr id="18" name="Rectangle 22">
                <a:extLst>
                  <a:ext uri="{FF2B5EF4-FFF2-40B4-BE49-F238E27FC236}">
                    <a16:creationId xmlns:a16="http://schemas.microsoft.com/office/drawing/2014/main" id="{8BAADEC6-F44D-4A24-BF62-37AAC22CBA8E}"/>
                  </a:ext>
                </a:extLst>
              </p:cNvPr>
              <p:cNvSpPr/>
              <p:nvPr userDrawn="1"/>
            </p:nvSpPr>
            <p:spPr>
              <a:xfrm>
                <a:off x="687987" y="157671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9" name="Rectangle 22">
                <a:extLst>
                  <a:ext uri="{FF2B5EF4-FFF2-40B4-BE49-F238E27FC236}">
                    <a16:creationId xmlns:a16="http://schemas.microsoft.com/office/drawing/2014/main" id="{638E39A3-9950-4FA2-B843-1D530A36358F}"/>
                  </a:ext>
                </a:extLst>
              </p:cNvPr>
              <p:cNvSpPr/>
              <p:nvPr userDrawn="1"/>
            </p:nvSpPr>
            <p:spPr>
              <a:xfrm>
                <a:off x="711200" y="159287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2" name="Groep 11">
              <a:extLst>
                <a:ext uri="{FF2B5EF4-FFF2-40B4-BE49-F238E27FC236}">
                  <a16:creationId xmlns:a16="http://schemas.microsoft.com/office/drawing/2014/main" id="{4A721C3F-5449-42E2-A615-2125A090E36B}"/>
                </a:ext>
              </a:extLst>
            </p:cNvPr>
            <p:cNvGrpSpPr/>
            <p:nvPr userDrawn="1"/>
          </p:nvGrpSpPr>
          <p:grpSpPr>
            <a:xfrm>
              <a:off x="3410582" y="1576718"/>
              <a:ext cx="2572494" cy="1050361"/>
              <a:chOff x="687987" y="1576718"/>
              <a:chExt cx="2572494" cy="1050361"/>
            </a:xfrm>
          </p:grpSpPr>
          <p:sp>
            <p:nvSpPr>
              <p:cNvPr id="16" name="Rectangle 22">
                <a:extLst>
                  <a:ext uri="{FF2B5EF4-FFF2-40B4-BE49-F238E27FC236}">
                    <a16:creationId xmlns:a16="http://schemas.microsoft.com/office/drawing/2014/main" id="{E887A610-0B56-4B67-AD90-3D5926CE3A4B}"/>
                  </a:ext>
                </a:extLst>
              </p:cNvPr>
              <p:cNvSpPr/>
              <p:nvPr userDrawn="1"/>
            </p:nvSpPr>
            <p:spPr>
              <a:xfrm>
                <a:off x="687987" y="157671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7" name="Rectangle 22">
                <a:extLst>
                  <a:ext uri="{FF2B5EF4-FFF2-40B4-BE49-F238E27FC236}">
                    <a16:creationId xmlns:a16="http://schemas.microsoft.com/office/drawing/2014/main" id="{19D3471C-8ABE-4EA7-BCC6-492A05E88D65}"/>
                  </a:ext>
                </a:extLst>
              </p:cNvPr>
              <p:cNvSpPr/>
              <p:nvPr userDrawn="1"/>
            </p:nvSpPr>
            <p:spPr>
              <a:xfrm>
                <a:off x="711200" y="159287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3" name="Groep 12">
              <a:extLst>
                <a:ext uri="{FF2B5EF4-FFF2-40B4-BE49-F238E27FC236}">
                  <a16:creationId xmlns:a16="http://schemas.microsoft.com/office/drawing/2014/main" id="{C8C97CC9-9CA5-423F-8C4C-24206440402E}"/>
                </a:ext>
              </a:extLst>
            </p:cNvPr>
            <p:cNvGrpSpPr/>
            <p:nvPr userDrawn="1"/>
          </p:nvGrpSpPr>
          <p:grpSpPr>
            <a:xfrm>
              <a:off x="676997" y="1576718"/>
              <a:ext cx="2572494" cy="1050361"/>
              <a:chOff x="687987" y="1576718"/>
              <a:chExt cx="2572494" cy="1050361"/>
            </a:xfrm>
          </p:grpSpPr>
          <p:sp>
            <p:nvSpPr>
              <p:cNvPr id="14" name="Rectangle 22">
                <a:extLst>
                  <a:ext uri="{FF2B5EF4-FFF2-40B4-BE49-F238E27FC236}">
                    <a16:creationId xmlns:a16="http://schemas.microsoft.com/office/drawing/2014/main" id="{E83022CA-207A-4A1D-929B-CC478D52A8F7}"/>
                  </a:ext>
                </a:extLst>
              </p:cNvPr>
              <p:cNvSpPr/>
              <p:nvPr userDrawn="1"/>
            </p:nvSpPr>
            <p:spPr>
              <a:xfrm>
                <a:off x="687987" y="157671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5" name="Rectangle 22">
                <a:extLst>
                  <a:ext uri="{FF2B5EF4-FFF2-40B4-BE49-F238E27FC236}">
                    <a16:creationId xmlns:a16="http://schemas.microsoft.com/office/drawing/2014/main" id="{64C310B9-B3BE-4ABC-9D9B-03123EF40647}"/>
                  </a:ext>
                </a:extLst>
              </p:cNvPr>
              <p:cNvSpPr/>
              <p:nvPr userDrawn="1"/>
            </p:nvSpPr>
            <p:spPr>
              <a:xfrm>
                <a:off x="711200" y="159287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pic>
        <p:nvPicPr>
          <p:cNvPr id="58" name="Afbeelding 57">
            <a:extLst>
              <a:ext uri="{FF2B5EF4-FFF2-40B4-BE49-F238E27FC236}">
                <a16:creationId xmlns:a16="http://schemas.microsoft.com/office/drawing/2014/main" id="{8CD7D4AA-9DA5-44E3-B9CE-A1013AB560E8}"/>
              </a:ext>
            </a:extLst>
          </p:cNvPr>
          <p:cNvPicPr/>
          <p:nvPr/>
        </p:nvPicPr>
        <p:blipFill rotWithShape="1">
          <a:blip r:embed="rId2">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59" name="Rectangle 42">
            <a:extLst>
              <a:ext uri="{FF2B5EF4-FFF2-40B4-BE49-F238E27FC236}">
                <a16:creationId xmlns:a16="http://schemas.microsoft.com/office/drawing/2014/main" id="{20C0D132-B5F3-47DD-B68C-F7BFD263B748}"/>
              </a:ext>
            </a:extLst>
          </p:cNvPr>
          <p:cNvSpPr/>
          <p:nvPr/>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60" name="Title 1">
            <a:extLst>
              <a:ext uri="{FF2B5EF4-FFF2-40B4-BE49-F238E27FC236}">
                <a16:creationId xmlns:a16="http://schemas.microsoft.com/office/drawing/2014/main" id="{718EE2EA-B93C-4A35-B0DB-9C05980A13BA}"/>
              </a:ext>
            </a:extLst>
          </p:cNvPr>
          <p:cNvSpPr>
            <a:spLocks noGrp="1"/>
          </p:cNvSpPr>
          <p:nvPr>
            <p:ph type="title" hasCustomPrompt="1"/>
          </p:nvPr>
        </p:nvSpPr>
        <p:spPr>
          <a:xfrm>
            <a:off x="409090" y="349721"/>
            <a:ext cx="10778740" cy="480131"/>
          </a:xfrm>
          <a:prstGeom prst="rect">
            <a:avLst/>
          </a:prstGeom>
          <a:noFill/>
        </p:spPr>
        <p:txBody>
          <a:bodyPr vert="horz" wrap="square" lIns="91440" tIns="45720" rIns="91440" bIns="45720" rtlCol="0" anchor="ctr">
            <a:spAutoFit/>
          </a:bodyPr>
          <a:lstStyle>
            <a:lvl1pPr>
              <a:defRPr lang="en-NL" sz="2800" dirty="0">
                <a:latin typeface="Segoe UI Light" panose="020B0502040204020203" pitchFamily="34" charset="0"/>
                <a:cs typeface="Segoe UI Light" panose="020B0502040204020203" pitchFamily="34" charset="0"/>
              </a:defRPr>
            </a:lvl1pPr>
          </a:lstStyle>
          <a:p>
            <a:pPr marL="0" lvl="0"/>
            <a:r>
              <a:rPr lang="en-US" dirty="0"/>
              <a:t>Click to edit title</a:t>
            </a:r>
            <a:endParaRPr lang="en-NL" dirty="0"/>
          </a:p>
        </p:txBody>
      </p:sp>
      <p:pic>
        <p:nvPicPr>
          <p:cNvPr id="61" name="Afbeelding 60">
            <a:extLst>
              <a:ext uri="{FF2B5EF4-FFF2-40B4-BE49-F238E27FC236}">
                <a16:creationId xmlns:a16="http://schemas.microsoft.com/office/drawing/2014/main" id="{C53D0D53-B69A-4E97-B46B-C2EBA5BE4F79}"/>
              </a:ext>
            </a:extLst>
          </p:cNvPr>
          <p:cNvPicPr>
            <a:picLocks noChangeAspect="1"/>
          </p:cNvPicPr>
          <p:nvPr/>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sp>
        <p:nvSpPr>
          <p:cNvPr id="62" name="Tijdelijke aanduiding voor dianummer 2">
            <a:extLst>
              <a:ext uri="{FF2B5EF4-FFF2-40B4-BE49-F238E27FC236}">
                <a16:creationId xmlns:a16="http://schemas.microsoft.com/office/drawing/2014/main" id="{ABEA5508-5AE4-4F33-B076-DB9E886A5845}"/>
              </a:ext>
            </a:extLst>
          </p:cNvPr>
          <p:cNvSpPr txBox="1">
            <a:spLocks/>
          </p:cNvSpPr>
          <p:nvPr/>
        </p:nvSpPr>
        <p:spPr>
          <a:xfrm>
            <a:off x="-2180968" y="6492875"/>
            <a:ext cx="2743200" cy="365125"/>
          </a:xfrm>
          <a:prstGeom prst="rect">
            <a:avLst/>
          </a:prstGeom>
        </p:spPr>
        <p:txBody>
          <a:bodyPr vert="horz" lIns="91440" tIns="45720" rIns="91440" bIns="45720" rtlCol="0" anchor="ctr"/>
          <a:lstStyle>
            <a:defPPr>
              <a:defRPr lang="en-NL"/>
            </a:defPPr>
            <a:lvl1pPr marL="0" algn="r" defTabSz="914400" rtl="0" eaLnBrk="1" latinLnBrk="0" hangingPunct="1">
              <a:defRPr sz="8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nl-NL"/>
              <a:t>Slide </a:t>
            </a:r>
            <a:fld id="{5A6A3FAD-55E3-4465-BA66-BB8A01A09E4C}" type="slidenum">
              <a:rPr lang="nl-NL" smtClean="0"/>
              <a:pPr/>
              <a:t>‹#›</a:t>
            </a:fld>
            <a:endParaRPr lang="nl-NL" dirty="0"/>
          </a:p>
        </p:txBody>
      </p:sp>
      <p:sp>
        <p:nvSpPr>
          <p:cNvPr id="64" name="Tijdelijke aanduiding voor afbeelding 63">
            <a:extLst>
              <a:ext uri="{FF2B5EF4-FFF2-40B4-BE49-F238E27FC236}">
                <a16:creationId xmlns:a16="http://schemas.microsoft.com/office/drawing/2014/main" id="{1EC947B4-9E11-47BE-A693-DEF2CC8498A0}"/>
              </a:ext>
            </a:extLst>
          </p:cNvPr>
          <p:cNvSpPr>
            <a:spLocks noGrp="1"/>
          </p:cNvSpPr>
          <p:nvPr>
            <p:ph type="pic" sz="quarter" idx="11" hasCustomPrompt="1"/>
          </p:nvPr>
        </p:nvSpPr>
        <p:spPr>
          <a:xfrm>
            <a:off x="968369" y="1688621"/>
            <a:ext cx="1939925" cy="798513"/>
          </a:xfrm>
        </p:spPr>
        <p:txBody>
          <a:bodyPr/>
          <a:lstStyle>
            <a:lvl1pPr marL="0" indent="0" algn="ctr">
              <a:buNone/>
              <a:defRPr/>
            </a:lvl1pPr>
          </a:lstStyle>
          <a:p>
            <a:r>
              <a:rPr lang="en-US" dirty="0"/>
              <a:t>Logo </a:t>
            </a:r>
            <a:r>
              <a:rPr lang="en-US" dirty="0" err="1"/>
              <a:t>klant</a:t>
            </a:r>
            <a:endParaRPr lang="nl-NL" dirty="0"/>
          </a:p>
        </p:txBody>
      </p:sp>
      <p:sp>
        <p:nvSpPr>
          <p:cNvPr id="77" name="Tijdelijke aanduiding voor afbeelding 63">
            <a:extLst>
              <a:ext uri="{FF2B5EF4-FFF2-40B4-BE49-F238E27FC236}">
                <a16:creationId xmlns:a16="http://schemas.microsoft.com/office/drawing/2014/main" id="{49204614-DF45-4A90-A911-817EA4567F92}"/>
              </a:ext>
            </a:extLst>
          </p:cNvPr>
          <p:cNvSpPr>
            <a:spLocks noGrp="1"/>
          </p:cNvSpPr>
          <p:nvPr>
            <p:ph type="pic" sz="quarter" idx="12" hasCustomPrompt="1"/>
          </p:nvPr>
        </p:nvSpPr>
        <p:spPr>
          <a:xfrm>
            <a:off x="3702810" y="1688621"/>
            <a:ext cx="1939925" cy="798513"/>
          </a:xfrm>
        </p:spPr>
        <p:txBody>
          <a:bodyPr/>
          <a:lstStyle>
            <a:lvl1pPr marL="0" indent="0" algn="ctr">
              <a:buNone/>
              <a:defRPr/>
            </a:lvl1pPr>
          </a:lstStyle>
          <a:p>
            <a:r>
              <a:rPr lang="en-US" dirty="0"/>
              <a:t>Logo </a:t>
            </a:r>
            <a:r>
              <a:rPr lang="en-US" dirty="0" err="1"/>
              <a:t>klant</a:t>
            </a:r>
            <a:endParaRPr lang="nl-NL" dirty="0"/>
          </a:p>
        </p:txBody>
      </p:sp>
      <p:sp>
        <p:nvSpPr>
          <p:cNvPr id="78" name="Tijdelijke aanduiding voor afbeelding 63">
            <a:extLst>
              <a:ext uri="{FF2B5EF4-FFF2-40B4-BE49-F238E27FC236}">
                <a16:creationId xmlns:a16="http://schemas.microsoft.com/office/drawing/2014/main" id="{639AE129-9F05-4DFF-942F-12FC9BF60CB4}"/>
              </a:ext>
            </a:extLst>
          </p:cNvPr>
          <p:cNvSpPr>
            <a:spLocks noGrp="1"/>
          </p:cNvSpPr>
          <p:nvPr>
            <p:ph type="pic" sz="quarter" idx="13" hasCustomPrompt="1"/>
          </p:nvPr>
        </p:nvSpPr>
        <p:spPr>
          <a:xfrm>
            <a:off x="6435539" y="1691278"/>
            <a:ext cx="1939925" cy="798513"/>
          </a:xfrm>
        </p:spPr>
        <p:txBody>
          <a:bodyPr/>
          <a:lstStyle>
            <a:lvl1pPr marL="0" indent="0" algn="ctr">
              <a:buNone/>
              <a:defRPr/>
            </a:lvl1pPr>
          </a:lstStyle>
          <a:p>
            <a:r>
              <a:rPr lang="en-US" dirty="0"/>
              <a:t>Logo </a:t>
            </a:r>
            <a:r>
              <a:rPr lang="en-US" dirty="0" err="1"/>
              <a:t>klant</a:t>
            </a:r>
            <a:endParaRPr lang="nl-NL" dirty="0"/>
          </a:p>
        </p:txBody>
      </p:sp>
      <p:sp>
        <p:nvSpPr>
          <p:cNvPr id="79" name="Tijdelijke aanduiding voor afbeelding 63">
            <a:extLst>
              <a:ext uri="{FF2B5EF4-FFF2-40B4-BE49-F238E27FC236}">
                <a16:creationId xmlns:a16="http://schemas.microsoft.com/office/drawing/2014/main" id="{603F4C0E-65F0-4EE4-86CC-B9B9139941BB}"/>
              </a:ext>
            </a:extLst>
          </p:cNvPr>
          <p:cNvSpPr>
            <a:spLocks noGrp="1"/>
          </p:cNvSpPr>
          <p:nvPr>
            <p:ph type="pic" sz="quarter" idx="14" hasCustomPrompt="1"/>
          </p:nvPr>
        </p:nvSpPr>
        <p:spPr>
          <a:xfrm>
            <a:off x="9169124" y="1689949"/>
            <a:ext cx="1939925" cy="798513"/>
          </a:xfrm>
        </p:spPr>
        <p:txBody>
          <a:bodyPr/>
          <a:lstStyle>
            <a:lvl1pPr marL="0" indent="0" algn="ctr">
              <a:buNone/>
              <a:defRPr/>
            </a:lvl1pPr>
          </a:lstStyle>
          <a:p>
            <a:r>
              <a:rPr lang="en-US" dirty="0"/>
              <a:t>Logo </a:t>
            </a:r>
            <a:r>
              <a:rPr lang="en-US" dirty="0" err="1"/>
              <a:t>klant</a:t>
            </a:r>
            <a:endParaRPr lang="nl-NL" dirty="0"/>
          </a:p>
        </p:txBody>
      </p:sp>
      <p:grpSp>
        <p:nvGrpSpPr>
          <p:cNvPr id="119" name="Groep 118">
            <a:extLst>
              <a:ext uri="{FF2B5EF4-FFF2-40B4-BE49-F238E27FC236}">
                <a16:creationId xmlns:a16="http://schemas.microsoft.com/office/drawing/2014/main" id="{0E2BCD04-B171-4A44-B175-092378940407}"/>
              </a:ext>
            </a:extLst>
          </p:cNvPr>
          <p:cNvGrpSpPr/>
          <p:nvPr/>
        </p:nvGrpSpPr>
        <p:grpSpPr>
          <a:xfrm>
            <a:off x="8855771" y="2843747"/>
            <a:ext cx="2572494" cy="1050361"/>
            <a:chOff x="8855771" y="2843747"/>
            <a:chExt cx="2572494" cy="1050361"/>
          </a:xfrm>
        </p:grpSpPr>
        <p:sp>
          <p:nvSpPr>
            <p:cNvPr id="81" name="Rectangle 22">
              <a:extLst>
                <a:ext uri="{FF2B5EF4-FFF2-40B4-BE49-F238E27FC236}">
                  <a16:creationId xmlns:a16="http://schemas.microsoft.com/office/drawing/2014/main" id="{9F96C2D8-B1FA-451F-B2FC-88F31BC9A576}"/>
                </a:ext>
              </a:extLst>
            </p:cNvPr>
            <p:cNvSpPr/>
            <p:nvPr userDrawn="1"/>
          </p:nvSpPr>
          <p:spPr>
            <a:xfrm>
              <a:off x="8855771" y="2843747"/>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82" name="Rectangle 22">
              <a:extLst>
                <a:ext uri="{FF2B5EF4-FFF2-40B4-BE49-F238E27FC236}">
                  <a16:creationId xmlns:a16="http://schemas.microsoft.com/office/drawing/2014/main" id="{501343F4-B14C-42E2-BC12-24AD0ED495B5}"/>
                </a:ext>
              </a:extLst>
            </p:cNvPr>
            <p:cNvSpPr/>
            <p:nvPr userDrawn="1"/>
          </p:nvSpPr>
          <p:spPr>
            <a:xfrm>
              <a:off x="8878984" y="2859906"/>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8" name="Groep 117">
            <a:extLst>
              <a:ext uri="{FF2B5EF4-FFF2-40B4-BE49-F238E27FC236}">
                <a16:creationId xmlns:a16="http://schemas.microsoft.com/office/drawing/2014/main" id="{033F6774-4668-49AF-AFC9-AF489D3087A4}"/>
              </a:ext>
            </a:extLst>
          </p:cNvPr>
          <p:cNvGrpSpPr/>
          <p:nvPr/>
        </p:nvGrpSpPr>
        <p:grpSpPr>
          <a:xfrm>
            <a:off x="6122186" y="2845076"/>
            <a:ext cx="2572494" cy="1050361"/>
            <a:chOff x="6122186" y="2845076"/>
            <a:chExt cx="2572494" cy="1050361"/>
          </a:xfrm>
        </p:grpSpPr>
        <p:sp>
          <p:nvSpPr>
            <p:cNvPr id="84" name="Rectangle 22">
              <a:extLst>
                <a:ext uri="{FF2B5EF4-FFF2-40B4-BE49-F238E27FC236}">
                  <a16:creationId xmlns:a16="http://schemas.microsoft.com/office/drawing/2014/main" id="{16A93CE0-C76A-470C-8B98-90E216A57844}"/>
                </a:ext>
              </a:extLst>
            </p:cNvPr>
            <p:cNvSpPr/>
            <p:nvPr userDrawn="1"/>
          </p:nvSpPr>
          <p:spPr>
            <a:xfrm>
              <a:off x="6122186" y="2845076"/>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85" name="Rectangle 22">
              <a:extLst>
                <a:ext uri="{FF2B5EF4-FFF2-40B4-BE49-F238E27FC236}">
                  <a16:creationId xmlns:a16="http://schemas.microsoft.com/office/drawing/2014/main" id="{7C865B44-14ED-4C0A-93ED-98BD02479C2F}"/>
                </a:ext>
              </a:extLst>
            </p:cNvPr>
            <p:cNvSpPr/>
            <p:nvPr userDrawn="1"/>
          </p:nvSpPr>
          <p:spPr>
            <a:xfrm>
              <a:off x="6145399" y="2861235"/>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7" name="Groep 116">
            <a:extLst>
              <a:ext uri="{FF2B5EF4-FFF2-40B4-BE49-F238E27FC236}">
                <a16:creationId xmlns:a16="http://schemas.microsoft.com/office/drawing/2014/main" id="{86FBD949-CC16-41BA-9A3C-397E605C7CAA}"/>
              </a:ext>
            </a:extLst>
          </p:cNvPr>
          <p:cNvGrpSpPr/>
          <p:nvPr/>
        </p:nvGrpSpPr>
        <p:grpSpPr>
          <a:xfrm>
            <a:off x="3388601" y="2850093"/>
            <a:ext cx="2572494" cy="1050361"/>
            <a:chOff x="3388601" y="2850093"/>
            <a:chExt cx="2572494" cy="1050361"/>
          </a:xfrm>
        </p:grpSpPr>
        <p:sp>
          <p:nvSpPr>
            <p:cNvPr id="87" name="Rectangle 22">
              <a:extLst>
                <a:ext uri="{FF2B5EF4-FFF2-40B4-BE49-F238E27FC236}">
                  <a16:creationId xmlns:a16="http://schemas.microsoft.com/office/drawing/2014/main" id="{041C4D20-C3CA-45B4-BDDD-286E1D6D1183}"/>
                </a:ext>
              </a:extLst>
            </p:cNvPr>
            <p:cNvSpPr/>
            <p:nvPr userDrawn="1"/>
          </p:nvSpPr>
          <p:spPr>
            <a:xfrm>
              <a:off x="3388601" y="2850093"/>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88" name="Rectangle 22">
              <a:extLst>
                <a:ext uri="{FF2B5EF4-FFF2-40B4-BE49-F238E27FC236}">
                  <a16:creationId xmlns:a16="http://schemas.microsoft.com/office/drawing/2014/main" id="{8AC7DBC1-A61C-46A9-A155-8E81A343D1E0}"/>
                </a:ext>
              </a:extLst>
            </p:cNvPr>
            <p:cNvSpPr/>
            <p:nvPr userDrawn="1"/>
          </p:nvSpPr>
          <p:spPr>
            <a:xfrm>
              <a:off x="3411814" y="2866252"/>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6" name="Groep 115">
            <a:extLst>
              <a:ext uri="{FF2B5EF4-FFF2-40B4-BE49-F238E27FC236}">
                <a16:creationId xmlns:a16="http://schemas.microsoft.com/office/drawing/2014/main" id="{8002B747-99B9-4FAB-B431-B27ED42F70F1}"/>
              </a:ext>
            </a:extLst>
          </p:cNvPr>
          <p:cNvGrpSpPr/>
          <p:nvPr/>
        </p:nvGrpSpPr>
        <p:grpSpPr>
          <a:xfrm>
            <a:off x="655016" y="2850093"/>
            <a:ext cx="2572494" cy="1050361"/>
            <a:chOff x="655016" y="2850093"/>
            <a:chExt cx="2572494" cy="1050361"/>
          </a:xfrm>
        </p:grpSpPr>
        <p:sp>
          <p:nvSpPr>
            <p:cNvPr id="90" name="Rectangle 22">
              <a:extLst>
                <a:ext uri="{FF2B5EF4-FFF2-40B4-BE49-F238E27FC236}">
                  <a16:creationId xmlns:a16="http://schemas.microsoft.com/office/drawing/2014/main" id="{82F94E74-583B-4BA1-8721-6F7D5897CD33}"/>
                </a:ext>
              </a:extLst>
            </p:cNvPr>
            <p:cNvSpPr/>
            <p:nvPr userDrawn="1"/>
          </p:nvSpPr>
          <p:spPr>
            <a:xfrm>
              <a:off x="655016" y="2850093"/>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91" name="Rectangle 22">
              <a:extLst>
                <a:ext uri="{FF2B5EF4-FFF2-40B4-BE49-F238E27FC236}">
                  <a16:creationId xmlns:a16="http://schemas.microsoft.com/office/drawing/2014/main" id="{891F5181-0436-41DD-B881-ED70C2D49362}"/>
                </a:ext>
              </a:extLst>
            </p:cNvPr>
            <p:cNvSpPr/>
            <p:nvPr userDrawn="1"/>
          </p:nvSpPr>
          <p:spPr>
            <a:xfrm>
              <a:off x="678229" y="2866252"/>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sp>
        <p:nvSpPr>
          <p:cNvPr id="92" name="Tijdelijke aanduiding voor afbeelding 63">
            <a:extLst>
              <a:ext uri="{FF2B5EF4-FFF2-40B4-BE49-F238E27FC236}">
                <a16:creationId xmlns:a16="http://schemas.microsoft.com/office/drawing/2014/main" id="{B06A0F82-CB82-46C0-A733-1059D103AE70}"/>
              </a:ext>
            </a:extLst>
          </p:cNvPr>
          <p:cNvSpPr>
            <a:spLocks noGrp="1"/>
          </p:cNvSpPr>
          <p:nvPr>
            <p:ph type="pic" sz="quarter" idx="15" hasCustomPrompt="1"/>
          </p:nvPr>
        </p:nvSpPr>
        <p:spPr>
          <a:xfrm>
            <a:off x="971300" y="2968342"/>
            <a:ext cx="1939925" cy="798513"/>
          </a:xfrm>
        </p:spPr>
        <p:txBody>
          <a:bodyPr/>
          <a:lstStyle>
            <a:lvl1pPr marL="0" indent="0" algn="ctr">
              <a:buNone/>
              <a:defRPr/>
            </a:lvl1pPr>
          </a:lstStyle>
          <a:p>
            <a:r>
              <a:rPr lang="en-US" dirty="0"/>
              <a:t>Logo </a:t>
            </a:r>
            <a:r>
              <a:rPr lang="en-US" dirty="0" err="1"/>
              <a:t>klant</a:t>
            </a:r>
            <a:endParaRPr lang="nl-NL" dirty="0"/>
          </a:p>
        </p:txBody>
      </p:sp>
      <p:sp>
        <p:nvSpPr>
          <p:cNvPr id="93" name="Tijdelijke aanduiding voor afbeelding 63">
            <a:extLst>
              <a:ext uri="{FF2B5EF4-FFF2-40B4-BE49-F238E27FC236}">
                <a16:creationId xmlns:a16="http://schemas.microsoft.com/office/drawing/2014/main" id="{E038E476-2415-49CC-8740-EFC2A2C8BBE4}"/>
              </a:ext>
            </a:extLst>
          </p:cNvPr>
          <p:cNvSpPr>
            <a:spLocks noGrp="1"/>
          </p:cNvSpPr>
          <p:nvPr>
            <p:ph type="pic" sz="quarter" idx="16" hasCustomPrompt="1"/>
          </p:nvPr>
        </p:nvSpPr>
        <p:spPr>
          <a:xfrm>
            <a:off x="3705741" y="2968342"/>
            <a:ext cx="1939925" cy="798513"/>
          </a:xfrm>
        </p:spPr>
        <p:txBody>
          <a:bodyPr/>
          <a:lstStyle>
            <a:lvl1pPr marL="0" indent="0" algn="ctr">
              <a:buNone/>
              <a:defRPr/>
            </a:lvl1pPr>
          </a:lstStyle>
          <a:p>
            <a:r>
              <a:rPr lang="en-US" dirty="0"/>
              <a:t>Logo </a:t>
            </a:r>
            <a:r>
              <a:rPr lang="en-US" dirty="0" err="1"/>
              <a:t>klant</a:t>
            </a:r>
            <a:endParaRPr lang="nl-NL" dirty="0"/>
          </a:p>
        </p:txBody>
      </p:sp>
      <p:sp>
        <p:nvSpPr>
          <p:cNvPr id="94" name="Tijdelijke aanduiding voor afbeelding 63">
            <a:extLst>
              <a:ext uri="{FF2B5EF4-FFF2-40B4-BE49-F238E27FC236}">
                <a16:creationId xmlns:a16="http://schemas.microsoft.com/office/drawing/2014/main" id="{92A0E132-3EAB-44DC-B927-ADED8E9BB3DF}"/>
              </a:ext>
            </a:extLst>
          </p:cNvPr>
          <p:cNvSpPr>
            <a:spLocks noGrp="1"/>
          </p:cNvSpPr>
          <p:nvPr>
            <p:ph type="pic" sz="quarter" idx="17" hasCustomPrompt="1"/>
          </p:nvPr>
        </p:nvSpPr>
        <p:spPr>
          <a:xfrm>
            <a:off x="6438470" y="2970999"/>
            <a:ext cx="1939925" cy="798513"/>
          </a:xfrm>
        </p:spPr>
        <p:txBody>
          <a:bodyPr/>
          <a:lstStyle>
            <a:lvl1pPr marL="0" indent="0" algn="ctr">
              <a:buNone/>
              <a:defRPr/>
            </a:lvl1pPr>
          </a:lstStyle>
          <a:p>
            <a:r>
              <a:rPr lang="en-US" dirty="0"/>
              <a:t>Logo </a:t>
            </a:r>
            <a:r>
              <a:rPr lang="en-US" dirty="0" err="1"/>
              <a:t>klant</a:t>
            </a:r>
            <a:endParaRPr lang="nl-NL" dirty="0"/>
          </a:p>
        </p:txBody>
      </p:sp>
      <p:sp>
        <p:nvSpPr>
          <p:cNvPr id="95" name="Tijdelijke aanduiding voor afbeelding 63">
            <a:extLst>
              <a:ext uri="{FF2B5EF4-FFF2-40B4-BE49-F238E27FC236}">
                <a16:creationId xmlns:a16="http://schemas.microsoft.com/office/drawing/2014/main" id="{40F3FDEA-A37F-4E79-8378-6CDA11C727FA}"/>
              </a:ext>
            </a:extLst>
          </p:cNvPr>
          <p:cNvSpPr>
            <a:spLocks noGrp="1"/>
          </p:cNvSpPr>
          <p:nvPr>
            <p:ph type="pic" sz="quarter" idx="18" hasCustomPrompt="1"/>
          </p:nvPr>
        </p:nvSpPr>
        <p:spPr>
          <a:xfrm>
            <a:off x="9172055" y="2969670"/>
            <a:ext cx="1939925" cy="798513"/>
          </a:xfrm>
        </p:spPr>
        <p:txBody>
          <a:bodyPr/>
          <a:lstStyle>
            <a:lvl1pPr marL="0" indent="0" algn="ctr">
              <a:buNone/>
              <a:defRPr/>
            </a:lvl1pPr>
          </a:lstStyle>
          <a:p>
            <a:r>
              <a:rPr lang="en-US" dirty="0"/>
              <a:t>Logo </a:t>
            </a:r>
            <a:r>
              <a:rPr lang="en-US" dirty="0" err="1"/>
              <a:t>klant</a:t>
            </a:r>
            <a:endParaRPr lang="nl-NL" dirty="0"/>
          </a:p>
        </p:txBody>
      </p:sp>
      <p:grpSp>
        <p:nvGrpSpPr>
          <p:cNvPr id="115" name="Groep 114">
            <a:extLst>
              <a:ext uri="{FF2B5EF4-FFF2-40B4-BE49-F238E27FC236}">
                <a16:creationId xmlns:a16="http://schemas.microsoft.com/office/drawing/2014/main" id="{1329CD12-3A1E-4B14-AFB3-A95AFE04E281}"/>
              </a:ext>
            </a:extLst>
          </p:cNvPr>
          <p:cNvGrpSpPr/>
          <p:nvPr/>
        </p:nvGrpSpPr>
        <p:grpSpPr>
          <a:xfrm>
            <a:off x="8855771" y="4117122"/>
            <a:ext cx="2572494" cy="1050361"/>
            <a:chOff x="8855771" y="4117122"/>
            <a:chExt cx="2572494" cy="1050361"/>
          </a:xfrm>
        </p:grpSpPr>
        <p:sp>
          <p:nvSpPr>
            <p:cNvPr id="97" name="Rectangle 22">
              <a:extLst>
                <a:ext uri="{FF2B5EF4-FFF2-40B4-BE49-F238E27FC236}">
                  <a16:creationId xmlns:a16="http://schemas.microsoft.com/office/drawing/2014/main" id="{3343020B-E8BD-4FFB-AD30-68D945C31A4B}"/>
                </a:ext>
              </a:extLst>
            </p:cNvPr>
            <p:cNvSpPr/>
            <p:nvPr userDrawn="1"/>
          </p:nvSpPr>
          <p:spPr>
            <a:xfrm>
              <a:off x="8855771" y="4117122"/>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98" name="Rectangle 22">
              <a:extLst>
                <a:ext uri="{FF2B5EF4-FFF2-40B4-BE49-F238E27FC236}">
                  <a16:creationId xmlns:a16="http://schemas.microsoft.com/office/drawing/2014/main" id="{BCCA6E35-F77D-4F0C-A6C6-48F9471AEAF3}"/>
                </a:ext>
              </a:extLst>
            </p:cNvPr>
            <p:cNvSpPr/>
            <p:nvPr userDrawn="1"/>
          </p:nvSpPr>
          <p:spPr>
            <a:xfrm>
              <a:off x="8878984" y="4133281"/>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4" name="Groep 113">
            <a:extLst>
              <a:ext uri="{FF2B5EF4-FFF2-40B4-BE49-F238E27FC236}">
                <a16:creationId xmlns:a16="http://schemas.microsoft.com/office/drawing/2014/main" id="{BF42A987-292F-4313-9839-C552E0DD50E4}"/>
              </a:ext>
            </a:extLst>
          </p:cNvPr>
          <p:cNvGrpSpPr/>
          <p:nvPr/>
        </p:nvGrpSpPr>
        <p:grpSpPr>
          <a:xfrm>
            <a:off x="6122186" y="4118451"/>
            <a:ext cx="2572494" cy="1050361"/>
            <a:chOff x="6122186" y="4118451"/>
            <a:chExt cx="2572494" cy="1050361"/>
          </a:xfrm>
        </p:grpSpPr>
        <p:sp>
          <p:nvSpPr>
            <p:cNvPr id="100" name="Rectangle 22">
              <a:extLst>
                <a:ext uri="{FF2B5EF4-FFF2-40B4-BE49-F238E27FC236}">
                  <a16:creationId xmlns:a16="http://schemas.microsoft.com/office/drawing/2014/main" id="{E61E2C32-B42F-46DA-9C49-01AEDE49951B}"/>
                </a:ext>
              </a:extLst>
            </p:cNvPr>
            <p:cNvSpPr/>
            <p:nvPr userDrawn="1"/>
          </p:nvSpPr>
          <p:spPr>
            <a:xfrm>
              <a:off x="6122186" y="4118451"/>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01" name="Rectangle 22">
              <a:extLst>
                <a:ext uri="{FF2B5EF4-FFF2-40B4-BE49-F238E27FC236}">
                  <a16:creationId xmlns:a16="http://schemas.microsoft.com/office/drawing/2014/main" id="{1CCB124E-F227-4358-A4E0-6AA2643355D4}"/>
                </a:ext>
              </a:extLst>
            </p:cNvPr>
            <p:cNvSpPr/>
            <p:nvPr userDrawn="1"/>
          </p:nvSpPr>
          <p:spPr>
            <a:xfrm>
              <a:off x="6145399" y="4134610"/>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3" name="Groep 112">
            <a:extLst>
              <a:ext uri="{FF2B5EF4-FFF2-40B4-BE49-F238E27FC236}">
                <a16:creationId xmlns:a16="http://schemas.microsoft.com/office/drawing/2014/main" id="{CB1F83B1-C8EF-4335-BDA0-3F4046138FFD}"/>
              </a:ext>
            </a:extLst>
          </p:cNvPr>
          <p:cNvGrpSpPr/>
          <p:nvPr/>
        </p:nvGrpSpPr>
        <p:grpSpPr>
          <a:xfrm>
            <a:off x="3388601" y="4123468"/>
            <a:ext cx="2572494" cy="1050361"/>
            <a:chOff x="3388601" y="4123468"/>
            <a:chExt cx="2572494" cy="1050361"/>
          </a:xfrm>
        </p:grpSpPr>
        <p:sp>
          <p:nvSpPr>
            <p:cNvPr id="103" name="Rectangle 22">
              <a:extLst>
                <a:ext uri="{FF2B5EF4-FFF2-40B4-BE49-F238E27FC236}">
                  <a16:creationId xmlns:a16="http://schemas.microsoft.com/office/drawing/2014/main" id="{6048274D-AD04-468C-8DB8-B5AAB6D8DDDE}"/>
                </a:ext>
              </a:extLst>
            </p:cNvPr>
            <p:cNvSpPr/>
            <p:nvPr userDrawn="1"/>
          </p:nvSpPr>
          <p:spPr>
            <a:xfrm>
              <a:off x="3388601" y="412346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04" name="Rectangle 22">
              <a:extLst>
                <a:ext uri="{FF2B5EF4-FFF2-40B4-BE49-F238E27FC236}">
                  <a16:creationId xmlns:a16="http://schemas.microsoft.com/office/drawing/2014/main" id="{25769334-96DA-493B-8937-3BFD6050C51B}"/>
                </a:ext>
              </a:extLst>
            </p:cNvPr>
            <p:cNvSpPr/>
            <p:nvPr userDrawn="1"/>
          </p:nvSpPr>
          <p:spPr>
            <a:xfrm>
              <a:off x="3411814" y="413962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2" name="Groep 111">
            <a:extLst>
              <a:ext uri="{FF2B5EF4-FFF2-40B4-BE49-F238E27FC236}">
                <a16:creationId xmlns:a16="http://schemas.microsoft.com/office/drawing/2014/main" id="{75D880C5-6B8A-4004-BC6D-A983CFC454CA}"/>
              </a:ext>
            </a:extLst>
          </p:cNvPr>
          <p:cNvGrpSpPr/>
          <p:nvPr/>
        </p:nvGrpSpPr>
        <p:grpSpPr>
          <a:xfrm>
            <a:off x="655016" y="4123468"/>
            <a:ext cx="2572494" cy="1050361"/>
            <a:chOff x="655016" y="4123468"/>
            <a:chExt cx="2572494" cy="1050361"/>
          </a:xfrm>
        </p:grpSpPr>
        <p:sp>
          <p:nvSpPr>
            <p:cNvPr id="106" name="Rectangle 22">
              <a:extLst>
                <a:ext uri="{FF2B5EF4-FFF2-40B4-BE49-F238E27FC236}">
                  <a16:creationId xmlns:a16="http://schemas.microsoft.com/office/drawing/2014/main" id="{9FFD88B4-3CAE-4E9B-8D73-CFB181B6B4FB}"/>
                </a:ext>
              </a:extLst>
            </p:cNvPr>
            <p:cNvSpPr/>
            <p:nvPr userDrawn="1"/>
          </p:nvSpPr>
          <p:spPr>
            <a:xfrm>
              <a:off x="655016" y="412346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07" name="Rectangle 22">
              <a:extLst>
                <a:ext uri="{FF2B5EF4-FFF2-40B4-BE49-F238E27FC236}">
                  <a16:creationId xmlns:a16="http://schemas.microsoft.com/office/drawing/2014/main" id="{28B4648F-A56C-42E1-BAEC-35353ED5C806}"/>
                </a:ext>
              </a:extLst>
            </p:cNvPr>
            <p:cNvSpPr/>
            <p:nvPr userDrawn="1"/>
          </p:nvSpPr>
          <p:spPr>
            <a:xfrm>
              <a:off x="678229" y="413962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sp>
        <p:nvSpPr>
          <p:cNvPr id="108" name="Tijdelijke aanduiding voor afbeelding 63">
            <a:extLst>
              <a:ext uri="{FF2B5EF4-FFF2-40B4-BE49-F238E27FC236}">
                <a16:creationId xmlns:a16="http://schemas.microsoft.com/office/drawing/2014/main" id="{53E23438-D2EE-4A51-80F2-C753417E37C3}"/>
              </a:ext>
            </a:extLst>
          </p:cNvPr>
          <p:cNvSpPr>
            <a:spLocks noGrp="1"/>
          </p:cNvSpPr>
          <p:nvPr>
            <p:ph type="pic" sz="quarter" idx="19" hasCustomPrompt="1"/>
          </p:nvPr>
        </p:nvSpPr>
        <p:spPr>
          <a:xfrm>
            <a:off x="971300" y="4241717"/>
            <a:ext cx="1939925" cy="798513"/>
          </a:xfrm>
        </p:spPr>
        <p:txBody>
          <a:bodyPr/>
          <a:lstStyle>
            <a:lvl1pPr marL="0" indent="0" algn="ctr">
              <a:buNone/>
              <a:defRPr/>
            </a:lvl1pPr>
          </a:lstStyle>
          <a:p>
            <a:r>
              <a:rPr lang="en-US" dirty="0"/>
              <a:t>Logo </a:t>
            </a:r>
            <a:r>
              <a:rPr lang="en-US" dirty="0" err="1"/>
              <a:t>klant</a:t>
            </a:r>
            <a:endParaRPr lang="nl-NL" dirty="0"/>
          </a:p>
        </p:txBody>
      </p:sp>
      <p:sp>
        <p:nvSpPr>
          <p:cNvPr id="109" name="Tijdelijke aanduiding voor afbeelding 63">
            <a:extLst>
              <a:ext uri="{FF2B5EF4-FFF2-40B4-BE49-F238E27FC236}">
                <a16:creationId xmlns:a16="http://schemas.microsoft.com/office/drawing/2014/main" id="{6D751A6E-829D-498E-8283-0FD360DFD092}"/>
              </a:ext>
            </a:extLst>
          </p:cNvPr>
          <p:cNvSpPr>
            <a:spLocks noGrp="1"/>
          </p:cNvSpPr>
          <p:nvPr>
            <p:ph type="pic" sz="quarter" idx="20" hasCustomPrompt="1"/>
          </p:nvPr>
        </p:nvSpPr>
        <p:spPr>
          <a:xfrm>
            <a:off x="3705741" y="4241717"/>
            <a:ext cx="1939925" cy="798513"/>
          </a:xfrm>
        </p:spPr>
        <p:txBody>
          <a:bodyPr/>
          <a:lstStyle>
            <a:lvl1pPr marL="0" indent="0" algn="ctr">
              <a:buNone/>
              <a:defRPr/>
            </a:lvl1pPr>
          </a:lstStyle>
          <a:p>
            <a:r>
              <a:rPr lang="en-US" dirty="0"/>
              <a:t>Logo </a:t>
            </a:r>
            <a:r>
              <a:rPr lang="en-US" dirty="0" err="1"/>
              <a:t>klant</a:t>
            </a:r>
            <a:endParaRPr lang="nl-NL" dirty="0"/>
          </a:p>
        </p:txBody>
      </p:sp>
      <p:sp>
        <p:nvSpPr>
          <p:cNvPr id="110" name="Tijdelijke aanduiding voor afbeelding 63">
            <a:extLst>
              <a:ext uri="{FF2B5EF4-FFF2-40B4-BE49-F238E27FC236}">
                <a16:creationId xmlns:a16="http://schemas.microsoft.com/office/drawing/2014/main" id="{566C329B-31F1-4204-9255-F42D9A2CB209}"/>
              </a:ext>
            </a:extLst>
          </p:cNvPr>
          <p:cNvSpPr>
            <a:spLocks noGrp="1"/>
          </p:cNvSpPr>
          <p:nvPr>
            <p:ph type="pic" sz="quarter" idx="21" hasCustomPrompt="1"/>
          </p:nvPr>
        </p:nvSpPr>
        <p:spPr>
          <a:xfrm>
            <a:off x="6438470" y="4244374"/>
            <a:ext cx="1939925" cy="798513"/>
          </a:xfrm>
        </p:spPr>
        <p:txBody>
          <a:bodyPr/>
          <a:lstStyle>
            <a:lvl1pPr marL="0" indent="0" algn="ctr">
              <a:buNone/>
              <a:defRPr/>
            </a:lvl1pPr>
          </a:lstStyle>
          <a:p>
            <a:r>
              <a:rPr lang="en-US" dirty="0"/>
              <a:t>Logo </a:t>
            </a:r>
            <a:r>
              <a:rPr lang="en-US" dirty="0" err="1"/>
              <a:t>klant</a:t>
            </a:r>
            <a:endParaRPr lang="nl-NL" dirty="0"/>
          </a:p>
        </p:txBody>
      </p:sp>
      <p:sp>
        <p:nvSpPr>
          <p:cNvPr id="111" name="Tijdelijke aanduiding voor afbeelding 63">
            <a:extLst>
              <a:ext uri="{FF2B5EF4-FFF2-40B4-BE49-F238E27FC236}">
                <a16:creationId xmlns:a16="http://schemas.microsoft.com/office/drawing/2014/main" id="{47E39504-3D61-458E-95ED-73E3111E4CB9}"/>
              </a:ext>
            </a:extLst>
          </p:cNvPr>
          <p:cNvSpPr>
            <a:spLocks noGrp="1"/>
          </p:cNvSpPr>
          <p:nvPr>
            <p:ph type="pic" sz="quarter" idx="22" hasCustomPrompt="1"/>
          </p:nvPr>
        </p:nvSpPr>
        <p:spPr>
          <a:xfrm>
            <a:off x="9172055" y="4243045"/>
            <a:ext cx="1939925" cy="798513"/>
          </a:xfrm>
        </p:spPr>
        <p:txBody>
          <a:bodyPr/>
          <a:lstStyle>
            <a:lvl1pPr marL="0" indent="0" algn="ctr">
              <a:buNone/>
              <a:defRPr/>
            </a:lvl1pPr>
          </a:lstStyle>
          <a:p>
            <a:r>
              <a:rPr lang="en-US" dirty="0"/>
              <a:t>Logo </a:t>
            </a:r>
            <a:r>
              <a:rPr lang="en-US" dirty="0" err="1"/>
              <a:t>klant</a:t>
            </a:r>
            <a:endParaRPr lang="nl-NL" dirty="0"/>
          </a:p>
        </p:txBody>
      </p:sp>
    </p:spTree>
    <p:extLst>
      <p:ext uri="{BB962C8B-B14F-4D97-AF65-F5344CB8AC3E}">
        <p14:creationId xmlns:p14="http://schemas.microsoft.com/office/powerpoint/2010/main" val="9531213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el slide">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94C768FE-F01F-4B55-9804-3311413503CF}"/>
              </a:ext>
            </a:extLst>
          </p:cNvPr>
          <p:cNvSpPr>
            <a:spLocks noGrp="1"/>
          </p:cNvSpPr>
          <p:nvPr>
            <p:ph type="sldNum" sz="quarter" idx="10"/>
          </p:nvPr>
        </p:nvSpPr>
        <p:spPr/>
        <p:txBody>
          <a:bodyPr/>
          <a:lstStyle/>
          <a:p>
            <a:fld id="{5A6A3FAD-55E3-4465-BA66-BB8A01A09E4C}" type="slidenum">
              <a:rPr lang="nl-NL" smtClean="0"/>
              <a:t>‹#›</a:t>
            </a:fld>
            <a:endParaRPr lang="nl-NL"/>
          </a:p>
        </p:txBody>
      </p:sp>
      <p:pic>
        <p:nvPicPr>
          <p:cNvPr id="4" name="Afbeelding 3">
            <a:extLst>
              <a:ext uri="{FF2B5EF4-FFF2-40B4-BE49-F238E27FC236}">
                <a16:creationId xmlns:a16="http://schemas.microsoft.com/office/drawing/2014/main" id="{625E6766-BEF0-4699-8738-02E95519A188}"/>
              </a:ext>
            </a:extLst>
          </p:cNvPr>
          <p:cNvPicPr>
            <a:picLocks noChangeAspect="1"/>
          </p:cNvPicPr>
          <p:nvPr/>
        </p:nvPicPr>
        <p:blipFill rotWithShape="1">
          <a:blip r:embed="rId2">
            <a:extLst>
              <a:ext uri="{28A0092B-C50C-407E-A947-70E740481C1C}">
                <a14:useLocalDpi xmlns:a14="http://schemas.microsoft.com/office/drawing/2010/main" val="0"/>
              </a:ext>
            </a:extLst>
          </a:blip>
          <a:srcRect t="28184" b="30932"/>
          <a:stretch/>
        </p:blipFill>
        <p:spPr>
          <a:xfrm>
            <a:off x="10841749" y="0"/>
            <a:ext cx="1327948" cy="542926"/>
          </a:xfrm>
          <a:prstGeom prst="rect">
            <a:avLst/>
          </a:prstGeom>
        </p:spPr>
      </p:pic>
      <p:pic>
        <p:nvPicPr>
          <p:cNvPr id="5" name="Afbeelding 4">
            <a:extLst>
              <a:ext uri="{FF2B5EF4-FFF2-40B4-BE49-F238E27FC236}">
                <a16:creationId xmlns:a16="http://schemas.microsoft.com/office/drawing/2014/main" id="{409EDD85-2F61-4672-9333-EA4C2C4AC6FF}"/>
              </a:ext>
            </a:extLst>
          </p:cNvPr>
          <p:cNvPicPr/>
          <p:nvPr/>
        </p:nvPicPr>
        <p:blipFill rotWithShape="1">
          <a:blip r:embed="rId3">
            <a:extLst>
              <a:ext uri="{28A0092B-C50C-407E-A947-70E740481C1C}">
                <a14:useLocalDpi xmlns:a14="http://schemas.microsoft.com/office/drawing/2010/main" val="0"/>
              </a:ext>
            </a:extLst>
          </a:blip>
          <a:srcRect t="30559" r="3694" b="54701"/>
          <a:stretch/>
        </p:blipFill>
        <p:spPr bwMode="auto">
          <a:xfrm>
            <a:off x="0" y="6315075"/>
            <a:ext cx="12192000" cy="542926"/>
          </a:xfrm>
          <a:prstGeom prst="rect">
            <a:avLst/>
          </a:prstGeom>
          <a:ln>
            <a:noFill/>
          </a:ln>
          <a:extLst>
            <a:ext uri="{53640926-AAD7-44D8-BBD7-CCE9431645EC}">
              <a14:shadowObscured xmlns:a14="http://schemas.microsoft.com/office/drawing/2010/main"/>
            </a:ext>
          </a:extLst>
        </p:spPr>
      </p:pic>
      <p:sp>
        <p:nvSpPr>
          <p:cNvPr id="6" name="Rectangle 42">
            <a:extLst>
              <a:ext uri="{FF2B5EF4-FFF2-40B4-BE49-F238E27FC236}">
                <a16:creationId xmlns:a16="http://schemas.microsoft.com/office/drawing/2014/main" id="{A4001935-8E2D-4F1E-A5FF-7D892B6192D3}"/>
              </a:ext>
            </a:extLst>
          </p:cNvPr>
          <p:cNvSpPr/>
          <p:nvPr/>
        </p:nvSpPr>
        <p:spPr>
          <a:xfrm>
            <a:off x="11672305"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8" name="Tijdelijke aanduiding voor tekst 7">
            <a:extLst>
              <a:ext uri="{FF2B5EF4-FFF2-40B4-BE49-F238E27FC236}">
                <a16:creationId xmlns:a16="http://schemas.microsoft.com/office/drawing/2014/main" id="{58D612E2-D027-41B7-9337-64A3F2A211BE}"/>
              </a:ext>
            </a:extLst>
          </p:cNvPr>
          <p:cNvSpPr>
            <a:spLocks noGrp="1"/>
          </p:cNvSpPr>
          <p:nvPr>
            <p:ph type="body" sz="quarter" idx="11" hasCustomPrompt="1"/>
          </p:nvPr>
        </p:nvSpPr>
        <p:spPr>
          <a:xfrm>
            <a:off x="404631" y="359145"/>
            <a:ext cx="10793413" cy="542925"/>
          </a:xfrm>
        </p:spPr>
        <p:txBody>
          <a:bodyPr>
            <a:normAutofit/>
          </a:bodyPr>
          <a:lstStyle>
            <a:lvl1pPr marL="0" indent="0">
              <a:buNone/>
              <a:defRPr sz="2900">
                <a:solidFill>
                  <a:srgbClr val="5F2B89"/>
                </a:solidFill>
                <a:latin typeface="Segoe UI Light" panose="020B0502040204020203" pitchFamily="34" charset="0"/>
                <a:cs typeface="Segoe UI Light" panose="020B0502040204020203" pitchFamily="34" charset="0"/>
              </a:defRPr>
            </a:lvl1pPr>
            <a:lvl2pPr>
              <a:defRPr>
                <a:latin typeface="Segoe UI Light" panose="020B0502040204020203" pitchFamily="34" charset="0"/>
                <a:cs typeface="Segoe UI Light" panose="020B0502040204020203" pitchFamily="34" charset="0"/>
              </a:defRPr>
            </a:lvl2pPr>
            <a:lvl3pPr>
              <a:defRPr>
                <a:latin typeface="Segoe UI Light" panose="020B0502040204020203" pitchFamily="34" charset="0"/>
                <a:cs typeface="Segoe UI Light" panose="020B0502040204020203" pitchFamily="34" charset="0"/>
              </a:defRPr>
            </a:lvl3pPr>
            <a:lvl4pPr>
              <a:defRPr>
                <a:latin typeface="Segoe UI Light" panose="020B0502040204020203" pitchFamily="34" charset="0"/>
                <a:cs typeface="Segoe UI Light" panose="020B0502040204020203" pitchFamily="34" charset="0"/>
              </a:defRPr>
            </a:lvl4pPr>
            <a:lvl5pPr>
              <a:defRPr>
                <a:latin typeface="Segoe UI Light" panose="020B0502040204020203" pitchFamily="34" charset="0"/>
                <a:cs typeface="Segoe UI Light" panose="020B0502040204020203" pitchFamily="34" charset="0"/>
              </a:defRPr>
            </a:lvl5pPr>
          </a:lstStyle>
          <a:p>
            <a:pPr lvl="0"/>
            <a:r>
              <a:rPr lang="en-US" dirty="0" err="1"/>
              <a:t>Titel</a:t>
            </a:r>
            <a:endParaRPr lang="nl-NL" dirty="0"/>
          </a:p>
        </p:txBody>
      </p:sp>
      <p:sp>
        <p:nvSpPr>
          <p:cNvPr id="2" name="TextBox 1">
            <a:extLst>
              <a:ext uri="{FF2B5EF4-FFF2-40B4-BE49-F238E27FC236}">
                <a16:creationId xmlns:a16="http://schemas.microsoft.com/office/drawing/2014/main" id="{E91D372D-99B6-43A3-9438-092624492274}"/>
              </a:ext>
            </a:extLst>
          </p:cNvPr>
          <p:cNvSpPr txBox="1"/>
          <p:nvPr userDrawn="1"/>
        </p:nvSpPr>
        <p:spPr>
          <a:xfrm>
            <a:off x="-49612" y="6586792"/>
            <a:ext cx="1184940" cy="261610"/>
          </a:xfrm>
          <a:prstGeom prst="rect">
            <a:avLst/>
          </a:prstGeom>
          <a:noFill/>
        </p:spPr>
        <p:txBody>
          <a:bodyPr wrap="none" rtlCol="0">
            <a:spAutoFit/>
          </a:bodyPr>
          <a:lstStyle/>
          <a:p>
            <a:r>
              <a:rPr lang="en-US" sz="1100" dirty="0">
                <a:solidFill>
                  <a:schemeClr val="bg1"/>
                </a:solidFill>
              </a:rPr>
              <a:t>@egrootenboer</a:t>
            </a:r>
            <a:endParaRPr lang="nl-NL" sz="1100" dirty="0">
              <a:solidFill>
                <a:schemeClr val="bg1"/>
              </a:solidFill>
            </a:endParaRPr>
          </a:p>
        </p:txBody>
      </p:sp>
    </p:spTree>
    <p:extLst>
      <p:ext uri="{BB962C8B-B14F-4D97-AF65-F5344CB8AC3E}">
        <p14:creationId xmlns:p14="http://schemas.microsoft.com/office/powerpoint/2010/main" val="20369287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Lege slide">
    <p:spTree>
      <p:nvGrpSpPr>
        <p:cNvPr id="1" name=""/>
        <p:cNvGrpSpPr/>
        <p:nvPr/>
      </p:nvGrpSpPr>
      <p:grpSpPr>
        <a:xfrm>
          <a:off x="0" y="0"/>
          <a:ext cx="0" cy="0"/>
          <a:chOff x="0" y="0"/>
          <a:chExt cx="0" cy="0"/>
        </a:xfrm>
      </p:grpSpPr>
      <p:sp>
        <p:nvSpPr>
          <p:cNvPr id="7" name="Tijdelijke aanduiding voor dianummer 2">
            <a:extLst>
              <a:ext uri="{FF2B5EF4-FFF2-40B4-BE49-F238E27FC236}">
                <a16:creationId xmlns:a16="http://schemas.microsoft.com/office/drawing/2014/main" id="{8664DF2E-5DB7-4D74-B880-6445E8FC771F}"/>
              </a:ext>
            </a:extLst>
          </p:cNvPr>
          <p:cNvSpPr>
            <a:spLocks noGrp="1"/>
          </p:cNvSpPr>
          <p:nvPr>
            <p:ph type="sldNum" sz="quarter" idx="10"/>
          </p:nvPr>
        </p:nvSpPr>
        <p:spPr>
          <a:xfrm>
            <a:off x="-2180968" y="6492875"/>
            <a:ext cx="2743200" cy="365125"/>
          </a:xfrm>
        </p:spPr>
        <p:txBody>
          <a:bodyPr/>
          <a:lstStyle>
            <a:lvl1pPr>
              <a:defRPr sz="800">
                <a:solidFill>
                  <a:schemeClr val="accent1"/>
                </a:solidFill>
                <a:latin typeface="+mj-lt"/>
              </a:defRPr>
            </a:lvl1pPr>
          </a:lstStyle>
          <a:p>
            <a:r>
              <a:rPr lang="nl-NL" dirty="0"/>
              <a:t>Slide </a:t>
            </a:r>
            <a:fld id="{5A6A3FAD-55E3-4465-BA66-BB8A01A09E4C}" type="slidenum">
              <a:rPr lang="nl-NL" smtClean="0"/>
              <a:pPr/>
              <a:t>‹#›</a:t>
            </a:fld>
            <a:endParaRPr lang="nl-NL" dirty="0"/>
          </a:p>
        </p:txBody>
      </p:sp>
    </p:spTree>
    <p:extLst>
      <p:ext uri="{BB962C8B-B14F-4D97-AF65-F5344CB8AC3E}">
        <p14:creationId xmlns:p14="http://schemas.microsoft.com/office/powerpoint/2010/main" val="38314286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eginslide">
    <p:spTree>
      <p:nvGrpSpPr>
        <p:cNvPr id="1" name=""/>
        <p:cNvGrpSpPr/>
        <p:nvPr/>
      </p:nvGrpSpPr>
      <p:grpSpPr>
        <a:xfrm>
          <a:off x="0" y="0"/>
          <a:ext cx="0" cy="0"/>
          <a:chOff x="0" y="0"/>
          <a:chExt cx="0" cy="0"/>
        </a:xfrm>
      </p:grpSpPr>
      <p:sp>
        <p:nvSpPr>
          <p:cNvPr id="10" name="Title 5">
            <a:extLst>
              <a:ext uri="{FF2B5EF4-FFF2-40B4-BE49-F238E27FC236}">
                <a16:creationId xmlns:a16="http://schemas.microsoft.com/office/drawing/2014/main" id="{F4654B8C-AFFC-49BF-AC7E-13ABA79DBE75}"/>
              </a:ext>
            </a:extLst>
          </p:cNvPr>
          <p:cNvSpPr>
            <a:spLocks noGrp="1"/>
          </p:cNvSpPr>
          <p:nvPr>
            <p:ph type="ctrTitle" idx="4294967295"/>
          </p:nvPr>
        </p:nvSpPr>
        <p:spPr>
          <a:xfrm>
            <a:off x="0" y="1735138"/>
            <a:ext cx="8369300" cy="534987"/>
          </a:xfrm>
          <a:prstGeom prst="rect">
            <a:avLst/>
          </a:prstGeom>
        </p:spPr>
        <p:txBody>
          <a:bodyPr/>
          <a:lstStyle/>
          <a:p>
            <a:r>
              <a:rPr lang="en-US" dirty="0" err="1"/>
              <a:t>Titel</a:t>
            </a:r>
            <a:r>
              <a:rPr lang="en-US" dirty="0"/>
              <a:t> </a:t>
            </a:r>
            <a:r>
              <a:rPr lang="en-US" dirty="0" err="1"/>
              <a:t>Presentatie</a:t>
            </a:r>
            <a:endParaRPr lang="en-NL" dirty="0"/>
          </a:p>
        </p:txBody>
      </p:sp>
      <p:sp>
        <p:nvSpPr>
          <p:cNvPr id="11" name="Content Placeholder 2">
            <a:extLst>
              <a:ext uri="{FF2B5EF4-FFF2-40B4-BE49-F238E27FC236}">
                <a16:creationId xmlns:a16="http://schemas.microsoft.com/office/drawing/2014/main" id="{2E4C2B2B-57AA-420B-B77E-536EB4018567}"/>
              </a:ext>
            </a:extLst>
          </p:cNvPr>
          <p:cNvSpPr>
            <a:spLocks noGrp="1"/>
          </p:cNvSpPr>
          <p:nvPr>
            <p:ph type="subTitle" idx="4294967295"/>
          </p:nvPr>
        </p:nvSpPr>
        <p:spPr>
          <a:xfrm>
            <a:off x="0" y="2378075"/>
            <a:ext cx="7043738" cy="1262063"/>
          </a:xfrm>
        </p:spPr>
        <p:txBody>
          <a:bodyPr>
            <a:normAutofit/>
          </a:bodyPr>
          <a:lstStyle/>
          <a:p>
            <a:pPr marL="0" indent="0">
              <a:buNone/>
            </a:pPr>
            <a:r>
              <a:rPr lang="en-US" dirty="0" err="1"/>
              <a:t>Subtitel</a:t>
            </a:r>
            <a:endParaRPr lang="en-US" dirty="0"/>
          </a:p>
        </p:txBody>
      </p:sp>
      <p:sp>
        <p:nvSpPr>
          <p:cNvPr id="12" name="Title 1">
            <a:extLst>
              <a:ext uri="{FF2B5EF4-FFF2-40B4-BE49-F238E27FC236}">
                <a16:creationId xmlns:a16="http://schemas.microsoft.com/office/drawing/2014/main" id="{B6DD46AD-BB2E-4C5C-AD1C-ABBA59C15D6E}"/>
              </a:ext>
            </a:extLst>
          </p:cNvPr>
          <p:cNvSpPr txBox="1">
            <a:spLocks/>
          </p:cNvSpPr>
          <p:nvPr userDrawn="1"/>
        </p:nvSpPr>
        <p:spPr>
          <a:xfrm>
            <a:off x="146884" y="150346"/>
            <a:ext cx="10515600" cy="848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nl-NL" sz="3200" b="0" i="0" u="none" strike="noStrike" kern="1200" cap="none" spc="0" normalizeH="0" baseline="0" noProof="0" dirty="0">
              <a:ln>
                <a:noFill/>
              </a:ln>
              <a:solidFill>
                <a:srgbClr val="3F3F3F"/>
              </a:solidFill>
              <a:effectLst/>
              <a:uLnTx/>
              <a:uFillTx/>
              <a:latin typeface="Segoe UI Semibold" panose="020B0702040204020203" pitchFamily="34" charset="0"/>
              <a:ea typeface="+mj-ea"/>
              <a:cs typeface="Segoe UI Semibold" panose="020B0702040204020203" pitchFamily="34" charset="0"/>
            </a:endParaRPr>
          </a:p>
        </p:txBody>
      </p:sp>
      <p:sp>
        <p:nvSpPr>
          <p:cNvPr id="13" name="Rectangle 11">
            <a:extLst>
              <a:ext uri="{FF2B5EF4-FFF2-40B4-BE49-F238E27FC236}">
                <a16:creationId xmlns:a16="http://schemas.microsoft.com/office/drawing/2014/main" id="{117C6AC6-61FA-4E50-96E8-6A4FB07EE711}"/>
              </a:ext>
            </a:extLst>
          </p:cNvPr>
          <p:cNvSpPr/>
          <p:nvPr userDrawn="1"/>
        </p:nvSpPr>
        <p:spPr>
          <a:xfrm>
            <a:off x="7391224" y="6681305"/>
            <a:ext cx="1620957" cy="21544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l-NL" sz="800" b="0" i="0" u="none" strike="noStrike" kern="1200" cap="none" spc="0" normalizeH="0" baseline="0" noProof="0" dirty="0">
                <a:ln>
                  <a:noFill/>
                </a:ln>
                <a:solidFill>
                  <a:srgbClr val="FFFFFF"/>
                </a:solidFill>
                <a:effectLst/>
                <a:uLnTx/>
                <a:uFillTx/>
                <a:latin typeface="Segoe UI Semibold" panose="020B0702040204020203" pitchFamily="34" charset="0"/>
                <a:ea typeface="Arial" panose="020B0604020202020204" pitchFamily="34" charset="0"/>
                <a:cs typeface="Segoe UI Semibold" panose="020B0702040204020203" pitchFamily="34" charset="0"/>
              </a:rPr>
              <a:t>© 2018 Motion10 | motion10.nl</a:t>
            </a:r>
            <a:endParaRPr kumimoji="0" lang="en-NL" sz="8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endParaRPr>
          </a:p>
        </p:txBody>
      </p:sp>
      <p:pic>
        <p:nvPicPr>
          <p:cNvPr id="14" name="Afbeelding 13" descr="Afbeelding met lucht, buiten, stad, afstand&#10;&#10;Automatisch gegenereerde beschrijving">
            <a:extLst>
              <a:ext uri="{FF2B5EF4-FFF2-40B4-BE49-F238E27FC236}">
                <a16:creationId xmlns:a16="http://schemas.microsoft.com/office/drawing/2014/main" id="{E70A880D-BB6D-4E8B-B42B-260DAEE896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7878357" cy="6858000"/>
          </a:xfrm>
          <a:prstGeom prst="rect">
            <a:avLst/>
          </a:prstGeom>
        </p:spPr>
      </p:pic>
      <p:sp>
        <p:nvSpPr>
          <p:cNvPr id="15" name="Ovaal 14">
            <a:extLst>
              <a:ext uri="{FF2B5EF4-FFF2-40B4-BE49-F238E27FC236}">
                <a16:creationId xmlns:a16="http://schemas.microsoft.com/office/drawing/2014/main" id="{8AC0E653-FCC1-4809-9F4D-E5779AFB97FE}"/>
              </a:ext>
            </a:extLst>
          </p:cNvPr>
          <p:cNvSpPr/>
          <p:nvPr userDrawn="1"/>
        </p:nvSpPr>
        <p:spPr>
          <a:xfrm>
            <a:off x="5456683" y="-923036"/>
            <a:ext cx="9014967" cy="901496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6" name="!!Afbeelding 16" descr="Afbeelding met vliegtuig, ballon, transport, accessoire&#10;&#10;Automatisch gegenereerde beschrijving">
            <a:extLst>
              <a:ext uri="{FF2B5EF4-FFF2-40B4-BE49-F238E27FC236}">
                <a16:creationId xmlns:a16="http://schemas.microsoft.com/office/drawing/2014/main" id="{1D14487A-7EE7-42FD-B821-AC70830BE44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595366" y="-853694"/>
            <a:ext cx="8876284" cy="8876284"/>
          </a:xfrm>
          <a:prstGeom prst="rect">
            <a:avLst/>
          </a:prstGeom>
        </p:spPr>
      </p:pic>
      <p:pic>
        <p:nvPicPr>
          <p:cNvPr id="17" name="Graphic 16">
            <a:extLst>
              <a:ext uri="{FF2B5EF4-FFF2-40B4-BE49-F238E27FC236}">
                <a16:creationId xmlns:a16="http://schemas.microsoft.com/office/drawing/2014/main" id="{6B40A9D2-4D25-4B1B-B1DB-DD3480070A0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41118" y="2198080"/>
            <a:ext cx="3559744" cy="829673"/>
          </a:xfrm>
          <a:prstGeom prst="rect">
            <a:avLst/>
          </a:prstGeom>
        </p:spPr>
      </p:pic>
      <p:sp>
        <p:nvSpPr>
          <p:cNvPr id="18" name="Tekstvak 17">
            <a:extLst>
              <a:ext uri="{FF2B5EF4-FFF2-40B4-BE49-F238E27FC236}">
                <a16:creationId xmlns:a16="http://schemas.microsoft.com/office/drawing/2014/main" id="{C56248A9-940F-45F6-945C-031E5461C3D5}"/>
              </a:ext>
            </a:extLst>
          </p:cNvPr>
          <p:cNvSpPr txBox="1"/>
          <p:nvPr userDrawn="1"/>
        </p:nvSpPr>
        <p:spPr>
          <a:xfrm>
            <a:off x="6435597" y="3159390"/>
            <a:ext cx="5302250" cy="400110"/>
          </a:xfrm>
          <a:prstGeom prst="rect">
            <a:avLst/>
          </a:prstGeom>
          <a:noFill/>
        </p:spPr>
        <p:txBody>
          <a:bodyPr wrap="square" rtlCol="0">
            <a:spAutoFit/>
          </a:bodyPr>
          <a:lstStyle/>
          <a:p>
            <a:pPr algn="r"/>
            <a:r>
              <a:rPr lang="en-US" sz="2000" b="1" dirty="0">
                <a:solidFill>
                  <a:schemeClr val="bg1"/>
                </a:solidFill>
                <a:latin typeface="Helvetica LT Std Bold"/>
              </a:rPr>
              <a:t>Maak(t) </a:t>
            </a:r>
            <a:r>
              <a:rPr lang="en-US" sz="2000" b="1" dirty="0" err="1">
                <a:solidFill>
                  <a:schemeClr val="bg1"/>
                </a:solidFill>
                <a:latin typeface="Helvetica LT Std Bold"/>
              </a:rPr>
              <a:t>uw</a:t>
            </a:r>
            <a:r>
              <a:rPr lang="en-US" sz="2000" b="1" dirty="0">
                <a:solidFill>
                  <a:schemeClr val="bg1"/>
                </a:solidFill>
                <a:latin typeface="Helvetica LT Std Bold"/>
              </a:rPr>
              <a:t> </a:t>
            </a:r>
            <a:r>
              <a:rPr lang="en-US" sz="2000" b="1" dirty="0" err="1">
                <a:solidFill>
                  <a:schemeClr val="bg1"/>
                </a:solidFill>
                <a:latin typeface="Helvetica LT Std Bold"/>
              </a:rPr>
              <a:t>digitale</a:t>
            </a:r>
            <a:r>
              <a:rPr lang="en-US" sz="2000" b="1" dirty="0">
                <a:solidFill>
                  <a:schemeClr val="bg1"/>
                </a:solidFill>
                <a:latin typeface="Helvetica LT Std Bold"/>
              </a:rPr>
              <a:t> </a:t>
            </a:r>
            <a:r>
              <a:rPr lang="en-US" sz="2000" b="1" dirty="0" err="1">
                <a:solidFill>
                  <a:schemeClr val="bg1"/>
                </a:solidFill>
                <a:latin typeface="Helvetica LT Std Bold"/>
              </a:rPr>
              <a:t>innovatie</a:t>
            </a:r>
            <a:r>
              <a:rPr lang="en-US" sz="2000" b="1" dirty="0">
                <a:solidFill>
                  <a:schemeClr val="bg1"/>
                </a:solidFill>
                <a:latin typeface="Helvetica LT Std Bold"/>
              </a:rPr>
              <a:t> </a:t>
            </a:r>
            <a:r>
              <a:rPr lang="en-US" sz="2000" b="1" dirty="0" err="1">
                <a:solidFill>
                  <a:schemeClr val="bg1"/>
                </a:solidFill>
                <a:latin typeface="Helvetica LT Std Bold"/>
              </a:rPr>
              <a:t>succesvol</a:t>
            </a:r>
            <a:endParaRPr lang="nl-NL" sz="2000" b="1" dirty="0">
              <a:solidFill>
                <a:schemeClr val="bg1"/>
              </a:solidFill>
              <a:latin typeface="Helvetica LT Std Bold"/>
            </a:endParaRPr>
          </a:p>
        </p:txBody>
      </p:sp>
      <p:pic>
        <p:nvPicPr>
          <p:cNvPr id="19" name="Afbeelding 18" descr="Afbeelding met tekst&#10;&#10;Automatisch gegenereerde beschrijving">
            <a:extLst>
              <a:ext uri="{FF2B5EF4-FFF2-40B4-BE49-F238E27FC236}">
                <a16:creationId xmlns:a16="http://schemas.microsoft.com/office/drawing/2014/main" id="{19AA9533-720B-4E09-A0AC-CF2D457EF539}"/>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9964166" y="5596383"/>
            <a:ext cx="1620958" cy="553161"/>
          </a:xfrm>
          <a:prstGeom prst="rect">
            <a:avLst/>
          </a:prstGeom>
        </p:spPr>
      </p:pic>
      <p:pic>
        <p:nvPicPr>
          <p:cNvPr id="20" name="Afbeelding 19" descr="Afbeelding met tekst&#10;&#10;Automatisch gegenereerde beschrijving">
            <a:extLst>
              <a:ext uri="{FF2B5EF4-FFF2-40B4-BE49-F238E27FC236}">
                <a16:creationId xmlns:a16="http://schemas.microsoft.com/office/drawing/2014/main" id="{3D8775E9-0DE7-4ECC-A317-019905EF0062}"/>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8809946" y="5545341"/>
            <a:ext cx="511674" cy="871766"/>
          </a:xfrm>
          <a:prstGeom prst="rect">
            <a:avLst/>
          </a:prstGeom>
        </p:spPr>
      </p:pic>
    </p:spTree>
    <p:extLst>
      <p:ext uri="{BB962C8B-B14F-4D97-AF65-F5344CB8AC3E}">
        <p14:creationId xmlns:p14="http://schemas.microsoft.com/office/powerpoint/2010/main" val="22614746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el">
    <p:spTree>
      <p:nvGrpSpPr>
        <p:cNvPr id="1" name=""/>
        <p:cNvGrpSpPr/>
        <p:nvPr/>
      </p:nvGrpSpPr>
      <p:grpSpPr>
        <a:xfrm>
          <a:off x="0" y="0"/>
          <a:ext cx="0" cy="0"/>
          <a:chOff x="0" y="0"/>
          <a:chExt cx="0" cy="0"/>
        </a:xfrm>
      </p:grpSpPr>
      <p:sp>
        <p:nvSpPr>
          <p:cNvPr id="9" name="Titel 7">
            <a:extLst>
              <a:ext uri="{FF2B5EF4-FFF2-40B4-BE49-F238E27FC236}">
                <a16:creationId xmlns:a16="http://schemas.microsoft.com/office/drawing/2014/main" id="{948D1018-33B2-4E3F-9880-89AF54B39024}"/>
              </a:ext>
            </a:extLst>
          </p:cNvPr>
          <p:cNvSpPr>
            <a:spLocks noGrp="1"/>
          </p:cNvSpPr>
          <p:nvPr>
            <p:ph type="ctrTitle"/>
          </p:nvPr>
        </p:nvSpPr>
        <p:spPr>
          <a:xfrm>
            <a:off x="454153" y="1734929"/>
            <a:ext cx="8369808" cy="535531"/>
          </a:xfrm>
          <a:prstGeom prst="rect">
            <a:avLst/>
          </a:prstGeom>
        </p:spPr>
        <p:txBody>
          <a:bodyPr/>
          <a:lstStyle/>
          <a:p>
            <a:endParaRPr lang="nl-NL" dirty="0"/>
          </a:p>
        </p:txBody>
      </p:sp>
      <p:sp>
        <p:nvSpPr>
          <p:cNvPr id="7" name="Subtitle 2">
            <a:extLst>
              <a:ext uri="{FF2B5EF4-FFF2-40B4-BE49-F238E27FC236}">
                <a16:creationId xmlns:a16="http://schemas.microsoft.com/office/drawing/2014/main" id="{8F6E31A6-099D-4CC7-92EE-23615F43F3B5}"/>
              </a:ext>
            </a:extLst>
          </p:cNvPr>
          <p:cNvSpPr>
            <a:spLocks noGrp="1"/>
          </p:cNvSpPr>
          <p:nvPr>
            <p:ph type="subTitle" idx="1" hasCustomPrompt="1"/>
          </p:nvPr>
        </p:nvSpPr>
        <p:spPr>
          <a:xfrm>
            <a:off x="454153" y="2378282"/>
            <a:ext cx="7043927" cy="1261935"/>
          </a:xfrm>
        </p:spPr>
        <p:txBody>
          <a:bodyPr vert="horz" lIns="91440" tIns="45720" rIns="91440" bIns="45720" rtlCol="0">
            <a:normAutofit lnSpcReduction="10000"/>
          </a:bodyPr>
          <a:lstStyle>
            <a:lvl1pPr>
              <a:buNone/>
              <a:defRPr lang="en-NL" dirty="0"/>
            </a:lvl1pPr>
          </a:lstStyle>
          <a:p>
            <a:pPr marL="228600" lvl="0" indent="-228600"/>
            <a:r>
              <a:rPr lang="en-US" dirty="0" err="1"/>
              <a:t>Ondertitel</a:t>
            </a:r>
            <a:endParaRPr lang="en-NL" dirty="0"/>
          </a:p>
        </p:txBody>
      </p:sp>
      <p:pic>
        <p:nvPicPr>
          <p:cNvPr id="13" name="Picture 6">
            <a:extLst>
              <a:ext uri="{FF2B5EF4-FFF2-40B4-BE49-F238E27FC236}">
                <a16:creationId xmlns:a16="http://schemas.microsoft.com/office/drawing/2014/main" id="{E99F42DE-D80F-43C8-AF0C-219A3B734903}"/>
              </a:ext>
            </a:extLst>
          </p:cNvPr>
          <p:cNvPicPr/>
          <p:nvPr userDrawn="1"/>
        </p:nvPicPr>
        <p:blipFill>
          <a:blip r:embed="rId2"/>
          <a:stretch>
            <a:fillRect/>
          </a:stretch>
        </p:blipFill>
        <p:spPr>
          <a:xfrm>
            <a:off x="6934200" y="1600200"/>
            <a:ext cx="10515600" cy="10515600"/>
          </a:xfrm>
          <a:prstGeom prst="rect">
            <a:avLst/>
          </a:prstGeom>
        </p:spPr>
      </p:pic>
      <p:sp>
        <p:nvSpPr>
          <p:cNvPr id="3" name="Tijdelijke aanduiding voor dianummer 2">
            <a:extLst>
              <a:ext uri="{FF2B5EF4-FFF2-40B4-BE49-F238E27FC236}">
                <a16:creationId xmlns:a16="http://schemas.microsoft.com/office/drawing/2014/main" id="{8FAB3C76-3895-4C0A-B6EF-E1CA530D6B6C}"/>
              </a:ext>
            </a:extLst>
          </p:cNvPr>
          <p:cNvSpPr>
            <a:spLocks noGrp="1"/>
          </p:cNvSpPr>
          <p:nvPr>
            <p:ph type="sldNum" sz="quarter" idx="10"/>
          </p:nvPr>
        </p:nvSpPr>
        <p:spPr>
          <a:xfrm>
            <a:off x="-2180968" y="6492875"/>
            <a:ext cx="2743200" cy="365125"/>
          </a:xfrm>
        </p:spPr>
        <p:txBody>
          <a:bodyPr/>
          <a:lstStyle>
            <a:lvl1pPr>
              <a:defRPr sz="800">
                <a:solidFill>
                  <a:schemeClr val="accent1"/>
                </a:solidFill>
                <a:latin typeface="+mj-lt"/>
              </a:defRPr>
            </a:lvl1pPr>
          </a:lstStyle>
          <a:p>
            <a:r>
              <a:rPr lang="nl-NL" dirty="0"/>
              <a:t>Slide </a:t>
            </a:r>
            <a:fld id="{5A6A3FAD-55E3-4465-BA66-BB8A01A09E4C}" type="slidenum">
              <a:rPr lang="nl-NL" smtClean="0"/>
              <a:pPr/>
              <a:t>‹#›</a:t>
            </a:fld>
            <a:endParaRPr lang="nl-NL" dirty="0"/>
          </a:p>
        </p:txBody>
      </p:sp>
      <p:pic>
        <p:nvPicPr>
          <p:cNvPr id="14" name="Afbeelding 13">
            <a:extLst>
              <a:ext uri="{FF2B5EF4-FFF2-40B4-BE49-F238E27FC236}">
                <a16:creationId xmlns:a16="http://schemas.microsoft.com/office/drawing/2014/main" id="{5E573EC1-2251-4549-BD27-FC742D022F4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spTree>
    <p:extLst>
      <p:ext uri="{BB962C8B-B14F-4D97-AF65-F5344CB8AC3E}">
        <p14:creationId xmlns:p14="http://schemas.microsoft.com/office/powerpoint/2010/main" val="344655270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Aangepaste indeling">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BED78BF7-4232-46CA-9512-35F8D281EBC9}"/>
              </a:ext>
            </a:extLst>
          </p:cNvPr>
          <p:cNvSpPr>
            <a:spLocks noGrp="1"/>
          </p:cNvSpPr>
          <p:nvPr>
            <p:ph type="sldNum" sz="quarter" idx="10"/>
          </p:nvPr>
        </p:nvSpPr>
        <p:spPr/>
        <p:txBody>
          <a:bodyPr/>
          <a:lstStyle/>
          <a:p>
            <a:fld id="{5A6A3FAD-55E3-4465-BA66-BB8A01A09E4C}" type="slidenum">
              <a:rPr lang="nl-NL" smtClean="0"/>
              <a:t>‹#›</a:t>
            </a:fld>
            <a:endParaRPr lang="nl-NL"/>
          </a:p>
        </p:txBody>
      </p:sp>
      <p:pic>
        <p:nvPicPr>
          <p:cNvPr id="5" name="Picture 6">
            <a:extLst>
              <a:ext uri="{FF2B5EF4-FFF2-40B4-BE49-F238E27FC236}">
                <a16:creationId xmlns:a16="http://schemas.microsoft.com/office/drawing/2014/main" id="{D2C4C03D-482E-4CEC-AEDE-09F531311FDE}"/>
              </a:ext>
            </a:extLst>
          </p:cNvPr>
          <p:cNvPicPr/>
          <p:nvPr userDrawn="1"/>
        </p:nvPicPr>
        <p:blipFill>
          <a:blip r:embed="rId2"/>
          <a:stretch>
            <a:fillRect/>
          </a:stretch>
        </p:blipFill>
        <p:spPr>
          <a:xfrm>
            <a:off x="5886089" y="-843507"/>
            <a:ext cx="8369808" cy="8369808"/>
          </a:xfrm>
          <a:prstGeom prst="rect">
            <a:avLst/>
          </a:prstGeom>
        </p:spPr>
      </p:pic>
      <p:sp>
        <p:nvSpPr>
          <p:cNvPr id="11" name="Tijdelijke aanduiding voor tekst 10">
            <a:extLst>
              <a:ext uri="{FF2B5EF4-FFF2-40B4-BE49-F238E27FC236}">
                <a16:creationId xmlns:a16="http://schemas.microsoft.com/office/drawing/2014/main" id="{7AA43AEE-F251-42D7-B7A6-25B42CB07924}"/>
              </a:ext>
            </a:extLst>
          </p:cNvPr>
          <p:cNvSpPr>
            <a:spLocks noGrp="1"/>
          </p:cNvSpPr>
          <p:nvPr>
            <p:ph type="body" sz="quarter" idx="11" hasCustomPrompt="1"/>
          </p:nvPr>
        </p:nvSpPr>
        <p:spPr>
          <a:xfrm>
            <a:off x="525269" y="1516063"/>
            <a:ext cx="5091113" cy="595312"/>
          </a:xfrm>
        </p:spPr>
        <p:txBody>
          <a:bodyPr>
            <a:noAutofit/>
          </a:bodyPr>
          <a:lstStyle>
            <a:lvl1pPr marL="0" indent="0">
              <a:buNone/>
              <a:defRPr sz="3600">
                <a:solidFill>
                  <a:srgbClr val="5F2B89"/>
                </a:solidFill>
                <a:latin typeface="+mj-lt"/>
              </a:defRPr>
            </a:lvl1pPr>
          </a:lstStyle>
          <a:p>
            <a:pPr lvl="0"/>
            <a:r>
              <a:rPr lang="nl-NL" dirty="0"/>
              <a:t>Titel</a:t>
            </a:r>
          </a:p>
        </p:txBody>
      </p:sp>
      <p:sp>
        <p:nvSpPr>
          <p:cNvPr id="13" name="Tijdelijke aanduiding voor afbeelding 12">
            <a:extLst>
              <a:ext uri="{FF2B5EF4-FFF2-40B4-BE49-F238E27FC236}">
                <a16:creationId xmlns:a16="http://schemas.microsoft.com/office/drawing/2014/main" id="{6336F103-7FE6-4271-B813-52DCADE8B3B6}"/>
              </a:ext>
            </a:extLst>
          </p:cNvPr>
          <p:cNvSpPr>
            <a:spLocks noGrp="1"/>
          </p:cNvSpPr>
          <p:nvPr>
            <p:ph type="pic" sz="quarter" idx="12"/>
          </p:nvPr>
        </p:nvSpPr>
        <p:spPr>
          <a:xfrm>
            <a:off x="6075981" y="-653616"/>
            <a:ext cx="7990025" cy="7990026"/>
          </a:xfrm>
          <a:prstGeom prst="ellipse">
            <a:avLst/>
          </a:prstGeom>
          <a:solidFill>
            <a:srgbClr val="E6E6E6"/>
          </a:solidFill>
          <a:ln>
            <a:solidFill>
              <a:schemeClr val="bg1"/>
            </a:solidFill>
          </a:ln>
        </p:spPr>
        <p:txBody>
          <a:bodyPr/>
          <a:lstStyle>
            <a:lvl1pPr algn="l">
              <a:defRPr/>
            </a:lvl1pPr>
          </a:lstStyle>
          <a:p>
            <a:endParaRPr lang="en-US" dirty="0"/>
          </a:p>
          <a:p>
            <a:endParaRPr lang="en-US" dirty="0"/>
          </a:p>
          <a:p>
            <a:endParaRPr lang="en-US" dirty="0"/>
          </a:p>
          <a:p>
            <a:endParaRPr lang="en-US" dirty="0"/>
          </a:p>
          <a:p>
            <a:endParaRPr lang="en-US" dirty="0"/>
          </a:p>
          <a:p>
            <a:endParaRPr lang="en-US" dirty="0"/>
          </a:p>
          <a:p>
            <a:r>
              <a:rPr lang="en-US" dirty="0" err="1"/>
              <a:t>Afbeelding</a:t>
            </a:r>
            <a:r>
              <a:rPr lang="en-US" dirty="0"/>
              <a:t> </a:t>
            </a:r>
            <a:r>
              <a:rPr lang="en-US" dirty="0" err="1"/>
              <a:t>invoegen</a:t>
            </a:r>
            <a:endParaRPr lang="nl-NL" dirty="0"/>
          </a:p>
        </p:txBody>
      </p:sp>
    </p:spTree>
    <p:extLst>
      <p:ext uri="{BB962C8B-B14F-4D97-AF65-F5344CB8AC3E}">
        <p14:creationId xmlns:p14="http://schemas.microsoft.com/office/powerpoint/2010/main" val="188877243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Voorsteldia">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06B78537-3123-43D2-A266-E395EE222D07}"/>
              </a:ext>
            </a:extLst>
          </p:cNvPr>
          <p:cNvSpPr>
            <a:spLocks noGrp="1"/>
          </p:cNvSpPr>
          <p:nvPr>
            <p:ph type="sldNum" sz="quarter" idx="10"/>
          </p:nvPr>
        </p:nvSpPr>
        <p:spPr/>
        <p:txBody>
          <a:bodyPr/>
          <a:lstStyle/>
          <a:p>
            <a:fld id="{5A6A3FAD-55E3-4465-BA66-BB8A01A09E4C}" type="slidenum">
              <a:rPr lang="nl-NL" smtClean="0"/>
              <a:t>‹#›</a:t>
            </a:fld>
            <a:endParaRPr lang="nl-NL"/>
          </a:p>
        </p:txBody>
      </p:sp>
      <p:sp>
        <p:nvSpPr>
          <p:cNvPr id="17" name="Title 5">
            <a:extLst>
              <a:ext uri="{FF2B5EF4-FFF2-40B4-BE49-F238E27FC236}">
                <a16:creationId xmlns:a16="http://schemas.microsoft.com/office/drawing/2014/main" id="{8B4A61A7-082B-4282-8A5E-6D3C8D80E5A1}"/>
              </a:ext>
            </a:extLst>
          </p:cNvPr>
          <p:cNvSpPr>
            <a:spLocks noGrp="1"/>
          </p:cNvSpPr>
          <p:nvPr>
            <p:ph type="title"/>
          </p:nvPr>
        </p:nvSpPr>
        <p:spPr>
          <a:xfrm>
            <a:off x="404632" y="349721"/>
            <a:ext cx="10778740" cy="480131"/>
          </a:xfrm>
        </p:spPr>
        <p:txBody>
          <a:bodyPr/>
          <a:lstStyle/>
          <a:p>
            <a:r>
              <a:rPr lang="en-US" dirty="0" err="1"/>
              <a:t>Voorstellen</a:t>
            </a:r>
            <a:endParaRPr lang="en-NL" dirty="0"/>
          </a:p>
        </p:txBody>
      </p:sp>
      <p:pic>
        <p:nvPicPr>
          <p:cNvPr id="18" name="Afbeelding 17" descr="Afbeelding met elektronica, luidspreker, microfoon&#10;&#10;Automatisch gegenereerde beschrijving">
            <a:extLst>
              <a:ext uri="{FF2B5EF4-FFF2-40B4-BE49-F238E27FC236}">
                <a16:creationId xmlns:a16="http://schemas.microsoft.com/office/drawing/2014/main" id="{6A53A081-B115-4126-A85F-FF94B7156E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35315" y="300042"/>
            <a:ext cx="5372918" cy="5483153"/>
          </a:xfrm>
          <a:prstGeom prst="rect">
            <a:avLst/>
          </a:prstGeom>
        </p:spPr>
      </p:pic>
      <p:pic>
        <p:nvPicPr>
          <p:cNvPr id="19" name="Afbeelding 11">
            <a:extLst>
              <a:ext uri="{FF2B5EF4-FFF2-40B4-BE49-F238E27FC236}">
                <a16:creationId xmlns:a16="http://schemas.microsoft.com/office/drawing/2014/main" id="{A5D15960-67F2-4F30-8B8A-5516AE827D9B}"/>
              </a:ext>
            </a:extLst>
          </p:cNvPr>
          <p:cNvPicPr/>
          <p:nvPr userDrawn="1"/>
        </p:nvPicPr>
        <p:blipFill>
          <a:blip r:embed="rId3"/>
          <a:stretch>
            <a:fillRect/>
          </a:stretch>
        </p:blipFill>
        <p:spPr>
          <a:xfrm rot="5400000">
            <a:off x="6652444" y="1072288"/>
            <a:ext cx="3938659" cy="3938659"/>
          </a:xfrm>
          <a:prstGeom prst="rect">
            <a:avLst/>
          </a:prstGeom>
        </p:spPr>
      </p:pic>
      <p:sp>
        <p:nvSpPr>
          <p:cNvPr id="29" name="Tijdelijke aanduiding voor afbeelding 24">
            <a:extLst>
              <a:ext uri="{FF2B5EF4-FFF2-40B4-BE49-F238E27FC236}">
                <a16:creationId xmlns:a16="http://schemas.microsoft.com/office/drawing/2014/main" id="{BED6B907-08EB-4F4E-AAC6-7AEB0A308FC6}"/>
              </a:ext>
            </a:extLst>
          </p:cNvPr>
          <p:cNvSpPr>
            <a:spLocks noGrp="1"/>
          </p:cNvSpPr>
          <p:nvPr>
            <p:ph type="pic" sz="quarter" idx="11" hasCustomPrompt="1"/>
          </p:nvPr>
        </p:nvSpPr>
        <p:spPr>
          <a:xfrm>
            <a:off x="6878389" y="1298236"/>
            <a:ext cx="3486770" cy="3486764"/>
          </a:xfrm>
          <a:prstGeom prst="ellipse">
            <a:avLst/>
          </a:prstGeom>
          <a:solidFill>
            <a:schemeClr val="bg1"/>
          </a:solidFill>
        </p:spPr>
        <p:txBody>
          <a:bodyPr>
            <a:normAutofit/>
          </a:bodyPr>
          <a:lstStyle>
            <a:lvl1pPr marL="0" indent="0">
              <a:buNone/>
              <a:defRPr lang="nl-NL" sz="3200"/>
            </a:lvl1pPr>
          </a:lstStyle>
          <a:p>
            <a:r>
              <a:rPr lang="en-US" dirty="0" err="1"/>
              <a:t>Pasfoto</a:t>
            </a:r>
            <a:r>
              <a:rPr lang="en-US" dirty="0"/>
              <a:t> Motion10</a:t>
            </a:r>
            <a:endParaRPr lang="nl-NL" dirty="0"/>
          </a:p>
        </p:txBody>
      </p:sp>
      <p:pic>
        <p:nvPicPr>
          <p:cNvPr id="30" name="Afbeelding 29">
            <a:extLst>
              <a:ext uri="{FF2B5EF4-FFF2-40B4-BE49-F238E27FC236}">
                <a16:creationId xmlns:a16="http://schemas.microsoft.com/office/drawing/2014/main" id="{1F2CC0BC-8018-4928-9451-5B15CE67B6E6}"/>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t="28184" b="30932"/>
          <a:stretch/>
        </p:blipFill>
        <p:spPr>
          <a:xfrm>
            <a:off x="10841749" y="0"/>
            <a:ext cx="1327948" cy="542926"/>
          </a:xfrm>
          <a:prstGeom prst="rect">
            <a:avLst/>
          </a:prstGeom>
        </p:spPr>
      </p:pic>
      <p:pic>
        <p:nvPicPr>
          <p:cNvPr id="31" name="Afbeelding 30">
            <a:extLst>
              <a:ext uri="{FF2B5EF4-FFF2-40B4-BE49-F238E27FC236}">
                <a16:creationId xmlns:a16="http://schemas.microsoft.com/office/drawing/2014/main" id="{321C333E-1ADD-4950-BBC5-203613814F22}"/>
              </a:ext>
            </a:extLst>
          </p:cNvPr>
          <p:cNvPicPr/>
          <p:nvPr userDrawn="1"/>
        </p:nvPicPr>
        <p:blipFill rotWithShape="1">
          <a:blip r:embed="rId5">
            <a:extLst>
              <a:ext uri="{28A0092B-C50C-407E-A947-70E740481C1C}">
                <a14:useLocalDpi xmlns:a14="http://schemas.microsoft.com/office/drawing/2010/main" val="0"/>
              </a:ext>
            </a:extLst>
          </a:blip>
          <a:srcRect t="30559" r="3694" b="54701"/>
          <a:stretch/>
        </p:blipFill>
        <p:spPr bwMode="auto">
          <a:xfrm>
            <a:off x="0" y="6315075"/>
            <a:ext cx="12192000" cy="542926"/>
          </a:xfrm>
          <a:prstGeom prst="rect">
            <a:avLst/>
          </a:prstGeom>
          <a:ln>
            <a:noFill/>
          </a:ln>
          <a:extLst>
            <a:ext uri="{53640926-AAD7-44D8-BBD7-CCE9431645EC}">
              <a14:shadowObscured xmlns:a14="http://schemas.microsoft.com/office/drawing/2010/main"/>
            </a:ext>
          </a:extLst>
        </p:spPr>
      </p:pic>
      <p:sp>
        <p:nvSpPr>
          <p:cNvPr id="32" name="Rectangle 42">
            <a:extLst>
              <a:ext uri="{FF2B5EF4-FFF2-40B4-BE49-F238E27FC236}">
                <a16:creationId xmlns:a16="http://schemas.microsoft.com/office/drawing/2014/main" id="{1CE817DC-D6B0-4568-8F53-ED40E9BFB20A}"/>
              </a:ext>
            </a:extLst>
          </p:cNvPr>
          <p:cNvSpPr/>
          <p:nvPr userDrawn="1"/>
        </p:nvSpPr>
        <p:spPr>
          <a:xfrm>
            <a:off x="11672305"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4" name="Tijdelijke aanduiding voor tekst 3">
            <a:extLst>
              <a:ext uri="{FF2B5EF4-FFF2-40B4-BE49-F238E27FC236}">
                <a16:creationId xmlns:a16="http://schemas.microsoft.com/office/drawing/2014/main" id="{D52C176A-ADA2-4A3D-BE7F-632E5524BF4F}"/>
              </a:ext>
            </a:extLst>
          </p:cNvPr>
          <p:cNvSpPr>
            <a:spLocks noGrp="1"/>
          </p:cNvSpPr>
          <p:nvPr>
            <p:ph type="body" sz="quarter" idx="12" hasCustomPrompt="1"/>
          </p:nvPr>
        </p:nvSpPr>
        <p:spPr>
          <a:xfrm>
            <a:off x="407011" y="1340895"/>
            <a:ext cx="5480050" cy="4645025"/>
          </a:xfrm>
        </p:spPr>
        <p:txBody>
          <a:bodyPr/>
          <a:lstStyle/>
          <a:p>
            <a:pPr marL="0" indent="0">
              <a:buNone/>
            </a:pPr>
            <a:r>
              <a:rPr lang="en-GB" b="1" dirty="0">
                <a:solidFill>
                  <a:srgbClr val="5F2B8A"/>
                </a:solidFill>
              </a:rPr>
              <a:t>Marcel Schumacher</a:t>
            </a:r>
          </a:p>
          <a:p>
            <a:pPr marL="0" indent="0">
              <a:buNone/>
            </a:pPr>
            <a:r>
              <a:rPr lang="en-GB" dirty="0">
                <a:solidFill>
                  <a:srgbClr val="5F2B8A"/>
                </a:solidFill>
              </a:rPr>
              <a:t>Digital Marketeer</a:t>
            </a:r>
          </a:p>
          <a:p>
            <a:pPr marL="0" indent="0">
              <a:buNone/>
            </a:pPr>
            <a:endParaRPr lang="en-GB" dirty="0">
              <a:solidFill>
                <a:srgbClr val="5F2B8A"/>
              </a:solidFill>
            </a:endParaRPr>
          </a:p>
          <a:p>
            <a:pPr marL="0" indent="0">
              <a:buNone/>
            </a:pPr>
            <a:r>
              <a:rPr lang="en-GB" i="1" dirty="0" err="1">
                <a:solidFill>
                  <a:srgbClr val="5F2B8A"/>
                </a:solidFill>
              </a:rPr>
              <a:t>Werkzaamheden</a:t>
            </a:r>
            <a:endParaRPr lang="en-GB" i="1" dirty="0">
              <a:solidFill>
                <a:srgbClr val="5F2B8A"/>
              </a:solidFill>
            </a:endParaRPr>
          </a:p>
          <a:p>
            <a:pPr>
              <a:buFontTx/>
              <a:buChar char="-"/>
            </a:pPr>
            <a:r>
              <a:rPr lang="nl-NL" dirty="0">
                <a:solidFill>
                  <a:srgbClr val="5F2B8A"/>
                </a:solidFill>
              </a:rPr>
              <a:t>Test</a:t>
            </a:r>
          </a:p>
          <a:p>
            <a:pPr>
              <a:buFontTx/>
              <a:buChar char="-"/>
            </a:pPr>
            <a:r>
              <a:rPr lang="nl-NL" dirty="0">
                <a:solidFill>
                  <a:srgbClr val="5F2B8A"/>
                </a:solidFill>
              </a:rPr>
              <a:t>Test</a:t>
            </a:r>
          </a:p>
          <a:p>
            <a:pPr>
              <a:buFontTx/>
              <a:buChar char="-"/>
            </a:pPr>
            <a:r>
              <a:rPr lang="nl-NL" dirty="0">
                <a:solidFill>
                  <a:srgbClr val="5F2B8A"/>
                </a:solidFill>
              </a:rPr>
              <a:t>Test</a:t>
            </a:r>
          </a:p>
        </p:txBody>
      </p:sp>
    </p:spTree>
    <p:extLst>
      <p:ext uri="{BB962C8B-B14F-4D97-AF65-F5344CB8AC3E}">
        <p14:creationId xmlns:p14="http://schemas.microsoft.com/office/powerpoint/2010/main" val="212794851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ekst + Afbeelding">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06B78537-3123-43D2-A266-E395EE222D07}"/>
              </a:ext>
            </a:extLst>
          </p:cNvPr>
          <p:cNvSpPr>
            <a:spLocks noGrp="1"/>
          </p:cNvSpPr>
          <p:nvPr>
            <p:ph type="sldNum" sz="quarter" idx="10"/>
          </p:nvPr>
        </p:nvSpPr>
        <p:spPr/>
        <p:txBody>
          <a:bodyPr/>
          <a:lstStyle/>
          <a:p>
            <a:fld id="{5A6A3FAD-55E3-4465-BA66-BB8A01A09E4C}" type="slidenum">
              <a:rPr lang="nl-NL" smtClean="0"/>
              <a:t>‹#›</a:t>
            </a:fld>
            <a:endParaRPr lang="nl-NL"/>
          </a:p>
        </p:txBody>
      </p:sp>
      <p:sp>
        <p:nvSpPr>
          <p:cNvPr id="16" name="Tijdelijke aanduiding voor inhoud 1">
            <a:extLst>
              <a:ext uri="{FF2B5EF4-FFF2-40B4-BE49-F238E27FC236}">
                <a16:creationId xmlns:a16="http://schemas.microsoft.com/office/drawing/2014/main" id="{11221671-9573-497C-84E4-E298A15BFEEC}"/>
              </a:ext>
            </a:extLst>
          </p:cNvPr>
          <p:cNvSpPr>
            <a:spLocks noGrp="1"/>
          </p:cNvSpPr>
          <p:nvPr>
            <p:ph idx="1" hasCustomPrompt="1"/>
          </p:nvPr>
        </p:nvSpPr>
        <p:spPr>
          <a:xfrm>
            <a:off x="404632" y="1340440"/>
            <a:ext cx="5568151" cy="4579866"/>
          </a:xfrm>
        </p:spPr>
        <p:txBody>
          <a:bodyPr/>
          <a:lstStyle>
            <a:lvl1pPr>
              <a:defRPr b="0">
                <a:solidFill>
                  <a:schemeClr val="tx1"/>
                </a:solidFill>
              </a:defRPr>
            </a:lvl1pPr>
          </a:lstStyle>
          <a:p>
            <a:pPr marL="0" indent="0">
              <a:buFont typeface="Arial" panose="020B0604020202020204" pitchFamily="34" charset="0"/>
              <a:buNone/>
            </a:pPr>
            <a:r>
              <a:rPr lang="nl-NL" dirty="0"/>
              <a:t>Tekst</a:t>
            </a:r>
          </a:p>
        </p:txBody>
      </p:sp>
      <p:sp>
        <p:nvSpPr>
          <p:cNvPr id="17" name="Title 5">
            <a:extLst>
              <a:ext uri="{FF2B5EF4-FFF2-40B4-BE49-F238E27FC236}">
                <a16:creationId xmlns:a16="http://schemas.microsoft.com/office/drawing/2014/main" id="{8B4A61A7-082B-4282-8A5E-6D3C8D80E5A1}"/>
              </a:ext>
            </a:extLst>
          </p:cNvPr>
          <p:cNvSpPr>
            <a:spLocks noGrp="1"/>
          </p:cNvSpPr>
          <p:nvPr>
            <p:ph type="title" hasCustomPrompt="1"/>
          </p:nvPr>
        </p:nvSpPr>
        <p:spPr>
          <a:xfrm>
            <a:off x="404632" y="349721"/>
            <a:ext cx="10778740" cy="480131"/>
          </a:xfrm>
        </p:spPr>
        <p:txBody>
          <a:bodyPr/>
          <a:lstStyle>
            <a:lvl1pPr>
              <a:defRPr/>
            </a:lvl1pPr>
          </a:lstStyle>
          <a:p>
            <a:r>
              <a:rPr lang="en-US" dirty="0" err="1"/>
              <a:t>Tekst</a:t>
            </a:r>
            <a:endParaRPr lang="en-NL" dirty="0"/>
          </a:p>
        </p:txBody>
      </p:sp>
      <p:pic>
        <p:nvPicPr>
          <p:cNvPr id="18" name="Afbeelding 17" descr="Afbeelding met elektronica, luidspreker, microfoon&#10;&#10;Automatisch gegenereerde beschrijving">
            <a:extLst>
              <a:ext uri="{FF2B5EF4-FFF2-40B4-BE49-F238E27FC236}">
                <a16:creationId xmlns:a16="http://schemas.microsoft.com/office/drawing/2014/main" id="{6A53A081-B115-4126-A85F-FF94B7156E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35315" y="300042"/>
            <a:ext cx="5372918" cy="5483153"/>
          </a:xfrm>
          <a:prstGeom prst="rect">
            <a:avLst/>
          </a:prstGeom>
        </p:spPr>
      </p:pic>
      <p:pic>
        <p:nvPicPr>
          <p:cNvPr id="19" name="Afbeelding 11">
            <a:extLst>
              <a:ext uri="{FF2B5EF4-FFF2-40B4-BE49-F238E27FC236}">
                <a16:creationId xmlns:a16="http://schemas.microsoft.com/office/drawing/2014/main" id="{A5D15960-67F2-4F30-8B8A-5516AE827D9B}"/>
              </a:ext>
            </a:extLst>
          </p:cNvPr>
          <p:cNvPicPr/>
          <p:nvPr userDrawn="1"/>
        </p:nvPicPr>
        <p:blipFill>
          <a:blip r:embed="rId3"/>
          <a:stretch>
            <a:fillRect/>
          </a:stretch>
        </p:blipFill>
        <p:spPr>
          <a:xfrm rot="5400000">
            <a:off x="6652444" y="1072288"/>
            <a:ext cx="3938659" cy="3938659"/>
          </a:xfrm>
          <a:prstGeom prst="rect">
            <a:avLst/>
          </a:prstGeom>
        </p:spPr>
      </p:pic>
      <p:sp>
        <p:nvSpPr>
          <p:cNvPr id="29" name="Tijdelijke aanduiding voor afbeelding 24">
            <a:extLst>
              <a:ext uri="{FF2B5EF4-FFF2-40B4-BE49-F238E27FC236}">
                <a16:creationId xmlns:a16="http://schemas.microsoft.com/office/drawing/2014/main" id="{BED6B907-08EB-4F4E-AAC6-7AEB0A308FC6}"/>
              </a:ext>
            </a:extLst>
          </p:cNvPr>
          <p:cNvSpPr>
            <a:spLocks noGrp="1"/>
          </p:cNvSpPr>
          <p:nvPr>
            <p:ph type="pic" sz="quarter" idx="11" hasCustomPrompt="1"/>
          </p:nvPr>
        </p:nvSpPr>
        <p:spPr>
          <a:xfrm>
            <a:off x="6878389" y="1298236"/>
            <a:ext cx="3486770" cy="3486764"/>
          </a:xfrm>
          <a:prstGeom prst="ellipse">
            <a:avLst/>
          </a:prstGeom>
          <a:solidFill>
            <a:schemeClr val="bg1"/>
          </a:solidFill>
        </p:spPr>
        <p:txBody>
          <a:bodyPr>
            <a:normAutofit/>
          </a:bodyPr>
          <a:lstStyle>
            <a:lvl1pPr marL="0" indent="0" algn="ctr">
              <a:buNone/>
              <a:defRPr lang="nl-NL" sz="3200"/>
            </a:lvl1pPr>
          </a:lstStyle>
          <a:p>
            <a:r>
              <a:rPr lang="en-US" dirty="0" err="1"/>
              <a:t>Afbeelding</a:t>
            </a:r>
            <a:endParaRPr lang="nl-NL" dirty="0"/>
          </a:p>
        </p:txBody>
      </p:sp>
      <p:pic>
        <p:nvPicPr>
          <p:cNvPr id="30" name="Afbeelding 29">
            <a:extLst>
              <a:ext uri="{FF2B5EF4-FFF2-40B4-BE49-F238E27FC236}">
                <a16:creationId xmlns:a16="http://schemas.microsoft.com/office/drawing/2014/main" id="{1F2CC0BC-8018-4928-9451-5B15CE67B6E6}"/>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t="28184" b="30932"/>
          <a:stretch/>
        </p:blipFill>
        <p:spPr>
          <a:xfrm>
            <a:off x="10841749" y="0"/>
            <a:ext cx="1327948" cy="542926"/>
          </a:xfrm>
          <a:prstGeom prst="rect">
            <a:avLst/>
          </a:prstGeom>
        </p:spPr>
      </p:pic>
      <p:pic>
        <p:nvPicPr>
          <p:cNvPr id="31" name="Afbeelding 30">
            <a:extLst>
              <a:ext uri="{FF2B5EF4-FFF2-40B4-BE49-F238E27FC236}">
                <a16:creationId xmlns:a16="http://schemas.microsoft.com/office/drawing/2014/main" id="{321C333E-1ADD-4950-BBC5-203613814F22}"/>
              </a:ext>
            </a:extLst>
          </p:cNvPr>
          <p:cNvPicPr/>
          <p:nvPr userDrawn="1"/>
        </p:nvPicPr>
        <p:blipFill rotWithShape="1">
          <a:blip r:embed="rId5">
            <a:extLst>
              <a:ext uri="{28A0092B-C50C-407E-A947-70E740481C1C}">
                <a14:useLocalDpi xmlns:a14="http://schemas.microsoft.com/office/drawing/2010/main" val="0"/>
              </a:ext>
            </a:extLst>
          </a:blip>
          <a:srcRect t="30559" r="3694" b="54701"/>
          <a:stretch/>
        </p:blipFill>
        <p:spPr bwMode="auto">
          <a:xfrm>
            <a:off x="0" y="6315075"/>
            <a:ext cx="12192000" cy="542926"/>
          </a:xfrm>
          <a:prstGeom prst="rect">
            <a:avLst/>
          </a:prstGeom>
          <a:ln>
            <a:noFill/>
          </a:ln>
          <a:extLst>
            <a:ext uri="{53640926-AAD7-44D8-BBD7-CCE9431645EC}">
              <a14:shadowObscured xmlns:a14="http://schemas.microsoft.com/office/drawing/2010/main"/>
            </a:ext>
          </a:extLst>
        </p:spPr>
      </p:pic>
      <p:sp>
        <p:nvSpPr>
          <p:cNvPr id="32" name="Rectangle 42">
            <a:extLst>
              <a:ext uri="{FF2B5EF4-FFF2-40B4-BE49-F238E27FC236}">
                <a16:creationId xmlns:a16="http://schemas.microsoft.com/office/drawing/2014/main" id="{1CE817DC-D6B0-4568-8F53-ED40E9BFB20A}"/>
              </a:ext>
            </a:extLst>
          </p:cNvPr>
          <p:cNvSpPr/>
          <p:nvPr userDrawn="1"/>
        </p:nvSpPr>
        <p:spPr>
          <a:xfrm>
            <a:off x="11672305"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415558278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ekst 2 kolommen">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06B78537-3123-43D2-A266-E395EE222D07}"/>
              </a:ext>
            </a:extLst>
          </p:cNvPr>
          <p:cNvSpPr>
            <a:spLocks noGrp="1"/>
          </p:cNvSpPr>
          <p:nvPr>
            <p:ph type="sldNum" sz="quarter" idx="10"/>
          </p:nvPr>
        </p:nvSpPr>
        <p:spPr/>
        <p:txBody>
          <a:bodyPr/>
          <a:lstStyle/>
          <a:p>
            <a:fld id="{5A6A3FAD-55E3-4465-BA66-BB8A01A09E4C}" type="slidenum">
              <a:rPr lang="nl-NL" smtClean="0"/>
              <a:t>‹#›</a:t>
            </a:fld>
            <a:endParaRPr lang="nl-NL"/>
          </a:p>
        </p:txBody>
      </p:sp>
      <p:sp>
        <p:nvSpPr>
          <p:cNvPr id="16" name="Tijdelijke aanduiding voor inhoud 1">
            <a:extLst>
              <a:ext uri="{FF2B5EF4-FFF2-40B4-BE49-F238E27FC236}">
                <a16:creationId xmlns:a16="http://schemas.microsoft.com/office/drawing/2014/main" id="{11221671-9573-497C-84E4-E298A15BFEEC}"/>
              </a:ext>
            </a:extLst>
          </p:cNvPr>
          <p:cNvSpPr>
            <a:spLocks noGrp="1"/>
          </p:cNvSpPr>
          <p:nvPr>
            <p:ph idx="1" hasCustomPrompt="1"/>
          </p:nvPr>
        </p:nvSpPr>
        <p:spPr>
          <a:xfrm>
            <a:off x="404632" y="1340440"/>
            <a:ext cx="5568151" cy="4579866"/>
          </a:xfrm>
        </p:spPr>
        <p:txBody>
          <a:bodyPr/>
          <a:lstStyle>
            <a:lvl1pPr>
              <a:defRPr b="0">
                <a:solidFill>
                  <a:schemeClr val="tx1"/>
                </a:solidFill>
              </a:defRPr>
            </a:lvl1pPr>
          </a:lstStyle>
          <a:p>
            <a:pPr marL="0" indent="0">
              <a:buFont typeface="Arial" panose="020B0604020202020204" pitchFamily="34" charset="0"/>
              <a:buNone/>
            </a:pPr>
            <a:r>
              <a:rPr lang="nl-NL" dirty="0"/>
              <a:t>Tekst</a:t>
            </a:r>
          </a:p>
        </p:txBody>
      </p:sp>
      <p:sp>
        <p:nvSpPr>
          <p:cNvPr id="17" name="Title 5">
            <a:extLst>
              <a:ext uri="{FF2B5EF4-FFF2-40B4-BE49-F238E27FC236}">
                <a16:creationId xmlns:a16="http://schemas.microsoft.com/office/drawing/2014/main" id="{8B4A61A7-082B-4282-8A5E-6D3C8D80E5A1}"/>
              </a:ext>
            </a:extLst>
          </p:cNvPr>
          <p:cNvSpPr>
            <a:spLocks noGrp="1"/>
          </p:cNvSpPr>
          <p:nvPr>
            <p:ph type="title" hasCustomPrompt="1"/>
          </p:nvPr>
        </p:nvSpPr>
        <p:spPr>
          <a:xfrm>
            <a:off x="404632" y="349721"/>
            <a:ext cx="10778740" cy="480131"/>
          </a:xfrm>
        </p:spPr>
        <p:txBody>
          <a:bodyPr/>
          <a:lstStyle>
            <a:lvl1pPr>
              <a:defRPr/>
            </a:lvl1pPr>
          </a:lstStyle>
          <a:p>
            <a:r>
              <a:rPr lang="en-US" dirty="0" err="1"/>
              <a:t>Tekst</a:t>
            </a:r>
            <a:endParaRPr lang="en-NL" dirty="0"/>
          </a:p>
        </p:txBody>
      </p:sp>
      <p:pic>
        <p:nvPicPr>
          <p:cNvPr id="30" name="Afbeelding 29">
            <a:extLst>
              <a:ext uri="{FF2B5EF4-FFF2-40B4-BE49-F238E27FC236}">
                <a16:creationId xmlns:a16="http://schemas.microsoft.com/office/drawing/2014/main" id="{1F2CC0BC-8018-4928-9451-5B15CE67B6E6}"/>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8184" b="30932"/>
          <a:stretch/>
        </p:blipFill>
        <p:spPr>
          <a:xfrm>
            <a:off x="10841749" y="0"/>
            <a:ext cx="1327948" cy="542926"/>
          </a:xfrm>
          <a:prstGeom prst="rect">
            <a:avLst/>
          </a:prstGeom>
        </p:spPr>
      </p:pic>
      <p:pic>
        <p:nvPicPr>
          <p:cNvPr id="31" name="Afbeelding 30">
            <a:extLst>
              <a:ext uri="{FF2B5EF4-FFF2-40B4-BE49-F238E27FC236}">
                <a16:creationId xmlns:a16="http://schemas.microsoft.com/office/drawing/2014/main" id="{321C333E-1ADD-4950-BBC5-203613814F22}"/>
              </a:ext>
            </a:extLst>
          </p:cNvPr>
          <p:cNvPicPr/>
          <p:nvPr userDrawn="1"/>
        </p:nvPicPr>
        <p:blipFill rotWithShape="1">
          <a:blip r:embed="rId3">
            <a:extLst>
              <a:ext uri="{28A0092B-C50C-407E-A947-70E740481C1C}">
                <a14:useLocalDpi xmlns:a14="http://schemas.microsoft.com/office/drawing/2010/main" val="0"/>
              </a:ext>
            </a:extLst>
          </a:blip>
          <a:srcRect t="30559" r="3694" b="54701"/>
          <a:stretch/>
        </p:blipFill>
        <p:spPr bwMode="auto">
          <a:xfrm>
            <a:off x="0" y="6315075"/>
            <a:ext cx="12192000" cy="542926"/>
          </a:xfrm>
          <a:prstGeom prst="rect">
            <a:avLst/>
          </a:prstGeom>
          <a:ln>
            <a:noFill/>
          </a:ln>
          <a:extLst>
            <a:ext uri="{53640926-AAD7-44D8-BBD7-CCE9431645EC}">
              <a14:shadowObscured xmlns:a14="http://schemas.microsoft.com/office/drawing/2010/main"/>
            </a:ext>
          </a:extLst>
        </p:spPr>
      </p:pic>
      <p:sp>
        <p:nvSpPr>
          <p:cNvPr id="32" name="Rectangle 42">
            <a:extLst>
              <a:ext uri="{FF2B5EF4-FFF2-40B4-BE49-F238E27FC236}">
                <a16:creationId xmlns:a16="http://schemas.microsoft.com/office/drawing/2014/main" id="{1CE817DC-D6B0-4568-8F53-ED40E9BFB20A}"/>
              </a:ext>
            </a:extLst>
          </p:cNvPr>
          <p:cNvSpPr/>
          <p:nvPr userDrawn="1"/>
        </p:nvSpPr>
        <p:spPr>
          <a:xfrm>
            <a:off x="11672305"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11" name="Tijdelijke aanduiding voor inhoud 1">
            <a:extLst>
              <a:ext uri="{FF2B5EF4-FFF2-40B4-BE49-F238E27FC236}">
                <a16:creationId xmlns:a16="http://schemas.microsoft.com/office/drawing/2014/main" id="{64003738-98F9-43EA-9003-A116CDFBCDB7}"/>
              </a:ext>
            </a:extLst>
          </p:cNvPr>
          <p:cNvSpPr>
            <a:spLocks noGrp="1"/>
          </p:cNvSpPr>
          <p:nvPr>
            <p:ph idx="11" hasCustomPrompt="1"/>
          </p:nvPr>
        </p:nvSpPr>
        <p:spPr>
          <a:xfrm>
            <a:off x="6009385" y="1340440"/>
            <a:ext cx="5568151" cy="4579866"/>
          </a:xfrm>
        </p:spPr>
        <p:txBody>
          <a:bodyPr/>
          <a:lstStyle>
            <a:lvl1pPr>
              <a:defRPr b="0">
                <a:solidFill>
                  <a:schemeClr val="tx1"/>
                </a:solidFill>
              </a:defRPr>
            </a:lvl1pPr>
          </a:lstStyle>
          <a:p>
            <a:pPr marL="0" indent="0">
              <a:buFont typeface="Arial" panose="020B0604020202020204" pitchFamily="34" charset="0"/>
              <a:buNone/>
            </a:pPr>
            <a:r>
              <a:rPr lang="nl-NL" dirty="0"/>
              <a:t>Tekst</a:t>
            </a:r>
          </a:p>
        </p:txBody>
      </p:sp>
    </p:spTree>
    <p:extLst>
      <p:ext uri="{BB962C8B-B14F-4D97-AF65-F5344CB8AC3E}">
        <p14:creationId xmlns:p14="http://schemas.microsoft.com/office/powerpoint/2010/main" val="378640821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el">
    <p:spTree>
      <p:nvGrpSpPr>
        <p:cNvPr id="1" name=""/>
        <p:cNvGrpSpPr/>
        <p:nvPr/>
      </p:nvGrpSpPr>
      <p:grpSpPr>
        <a:xfrm>
          <a:off x="0" y="0"/>
          <a:ext cx="0" cy="0"/>
          <a:chOff x="0" y="0"/>
          <a:chExt cx="0" cy="0"/>
        </a:xfrm>
      </p:grpSpPr>
      <p:sp>
        <p:nvSpPr>
          <p:cNvPr id="9" name="Titel 7">
            <a:extLst>
              <a:ext uri="{FF2B5EF4-FFF2-40B4-BE49-F238E27FC236}">
                <a16:creationId xmlns:a16="http://schemas.microsoft.com/office/drawing/2014/main" id="{948D1018-33B2-4E3F-9880-89AF54B39024}"/>
              </a:ext>
            </a:extLst>
          </p:cNvPr>
          <p:cNvSpPr>
            <a:spLocks noGrp="1"/>
          </p:cNvSpPr>
          <p:nvPr>
            <p:ph type="ctrTitle"/>
          </p:nvPr>
        </p:nvSpPr>
        <p:spPr>
          <a:xfrm>
            <a:off x="454153" y="1734929"/>
            <a:ext cx="8369808" cy="535531"/>
          </a:xfrm>
          <a:prstGeom prst="rect">
            <a:avLst/>
          </a:prstGeom>
        </p:spPr>
        <p:txBody>
          <a:bodyPr/>
          <a:lstStyle/>
          <a:p>
            <a:r>
              <a:rPr lang="en-US"/>
              <a:t>Click to edit Master title style</a:t>
            </a:r>
            <a:endParaRPr lang="nl-NL" dirty="0"/>
          </a:p>
        </p:txBody>
      </p:sp>
      <p:sp>
        <p:nvSpPr>
          <p:cNvPr id="7" name="Subtitle 2">
            <a:extLst>
              <a:ext uri="{FF2B5EF4-FFF2-40B4-BE49-F238E27FC236}">
                <a16:creationId xmlns:a16="http://schemas.microsoft.com/office/drawing/2014/main" id="{8F6E31A6-099D-4CC7-92EE-23615F43F3B5}"/>
              </a:ext>
            </a:extLst>
          </p:cNvPr>
          <p:cNvSpPr>
            <a:spLocks noGrp="1"/>
          </p:cNvSpPr>
          <p:nvPr>
            <p:ph type="subTitle" idx="1" hasCustomPrompt="1"/>
          </p:nvPr>
        </p:nvSpPr>
        <p:spPr>
          <a:xfrm>
            <a:off x="454153" y="2378282"/>
            <a:ext cx="7043927" cy="1261935"/>
          </a:xfrm>
        </p:spPr>
        <p:txBody>
          <a:bodyPr vert="horz" lIns="91440" tIns="45720" rIns="91440" bIns="45720" rtlCol="0">
            <a:normAutofit lnSpcReduction="10000"/>
          </a:bodyPr>
          <a:lstStyle>
            <a:lvl1pPr>
              <a:buNone/>
              <a:defRPr lang="en-NL" dirty="0"/>
            </a:lvl1pPr>
          </a:lstStyle>
          <a:p>
            <a:pPr marL="228600" lvl="0" indent="-228600"/>
            <a:r>
              <a:rPr lang="en-US" dirty="0" err="1"/>
              <a:t>Ondertitel</a:t>
            </a:r>
            <a:endParaRPr lang="en-NL" dirty="0"/>
          </a:p>
        </p:txBody>
      </p:sp>
      <p:pic>
        <p:nvPicPr>
          <p:cNvPr id="13" name="Picture 6">
            <a:extLst>
              <a:ext uri="{FF2B5EF4-FFF2-40B4-BE49-F238E27FC236}">
                <a16:creationId xmlns:a16="http://schemas.microsoft.com/office/drawing/2014/main" id="{E99F42DE-D80F-43C8-AF0C-219A3B734903}"/>
              </a:ext>
            </a:extLst>
          </p:cNvPr>
          <p:cNvPicPr/>
          <p:nvPr/>
        </p:nvPicPr>
        <p:blipFill>
          <a:blip r:embed="rId2"/>
          <a:stretch>
            <a:fillRect/>
          </a:stretch>
        </p:blipFill>
        <p:spPr>
          <a:xfrm>
            <a:off x="6934200" y="1600200"/>
            <a:ext cx="10515600" cy="10515600"/>
          </a:xfrm>
          <a:prstGeom prst="rect">
            <a:avLst/>
          </a:prstGeom>
        </p:spPr>
      </p:pic>
      <p:sp>
        <p:nvSpPr>
          <p:cNvPr id="3" name="Tijdelijke aanduiding voor dianummer 2">
            <a:extLst>
              <a:ext uri="{FF2B5EF4-FFF2-40B4-BE49-F238E27FC236}">
                <a16:creationId xmlns:a16="http://schemas.microsoft.com/office/drawing/2014/main" id="{8FAB3C76-3895-4C0A-B6EF-E1CA530D6B6C}"/>
              </a:ext>
            </a:extLst>
          </p:cNvPr>
          <p:cNvSpPr>
            <a:spLocks noGrp="1"/>
          </p:cNvSpPr>
          <p:nvPr>
            <p:ph type="sldNum" sz="quarter" idx="10"/>
          </p:nvPr>
        </p:nvSpPr>
        <p:spPr>
          <a:xfrm>
            <a:off x="-2180968" y="6492875"/>
            <a:ext cx="2743200" cy="365125"/>
          </a:xfrm>
        </p:spPr>
        <p:txBody>
          <a:bodyPr/>
          <a:lstStyle>
            <a:lvl1pPr>
              <a:defRPr sz="800">
                <a:solidFill>
                  <a:schemeClr val="accent1"/>
                </a:solidFill>
                <a:latin typeface="+mj-lt"/>
              </a:defRPr>
            </a:lvl1pPr>
          </a:lstStyle>
          <a:p>
            <a:r>
              <a:rPr lang="nl-NL" dirty="0"/>
              <a:t>Slide </a:t>
            </a:r>
            <a:fld id="{5A6A3FAD-55E3-4465-BA66-BB8A01A09E4C}" type="slidenum">
              <a:rPr lang="nl-NL" smtClean="0"/>
              <a:pPr/>
              <a:t>‹#›</a:t>
            </a:fld>
            <a:endParaRPr lang="nl-NL" dirty="0"/>
          </a:p>
        </p:txBody>
      </p:sp>
      <p:pic>
        <p:nvPicPr>
          <p:cNvPr id="14" name="Afbeelding 13">
            <a:extLst>
              <a:ext uri="{FF2B5EF4-FFF2-40B4-BE49-F238E27FC236}">
                <a16:creationId xmlns:a16="http://schemas.microsoft.com/office/drawing/2014/main" id="{5E573EC1-2251-4549-BD27-FC742D022F46}"/>
              </a:ext>
            </a:extLst>
          </p:cNvPr>
          <p:cNvPicPr>
            <a:picLocks noChangeAspect="1"/>
          </p:cNvPicPr>
          <p:nvPr/>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spTree>
    <p:extLst>
      <p:ext uri="{BB962C8B-B14F-4D97-AF65-F5344CB8AC3E}">
        <p14:creationId xmlns:p14="http://schemas.microsoft.com/office/powerpoint/2010/main" val="24725411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Aangepaste indeling">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C165E3DB-000B-4F0C-A2E3-52FD3CEBF25C}"/>
              </a:ext>
            </a:extLst>
          </p:cNvPr>
          <p:cNvSpPr>
            <a:spLocks noGrp="1"/>
          </p:cNvSpPr>
          <p:nvPr>
            <p:ph type="sldNum" sz="quarter" idx="10"/>
          </p:nvPr>
        </p:nvSpPr>
        <p:spPr/>
        <p:txBody>
          <a:bodyPr/>
          <a:lstStyle/>
          <a:p>
            <a:fld id="{5A6A3FAD-55E3-4465-BA66-BB8A01A09E4C}" type="slidenum">
              <a:rPr lang="nl-NL" smtClean="0"/>
              <a:t>‹#›</a:t>
            </a:fld>
            <a:endParaRPr lang="nl-NL"/>
          </a:p>
        </p:txBody>
      </p:sp>
      <p:pic>
        <p:nvPicPr>
          <p:cNvPr id="4" name="Afbeelding 3" descr="Afbeelding met persoon, binnen&#10;&#10;Automatisch gegenereerde beschrijving">
            <a:extLst>
              <a:ext uri="{FF2B5EF4-FFF2-40B4-BE49-F238E27FC236}">
                <a16:creationId xmlns:a16="http://schemas.microsoft.com/office/drawing/2014/main" id="{27DAD8D7-4BE8-4223-97FF-7D72CB458AF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74502" y="-73520"/>
            <a:ext cx="9917498" cy="6198622"/>
          </a:xfrm>
          <a:prstGeom prst="rect">
            <a:avLst/>
          </a:prstGeom>
        </p:spPr>
      </p:pic>
      <p:pic>
        <p:nvPicPr>
          <p:cNvPr id="6" name="Afbeelding 5">
            <a:extLst>
              <a:ext uri="{FF2B5EF4-FFF2-40B4-BE49-F238E27FC236}">
                <a16:creationId xmlns:a16="http://schemas.microsoft.com/office/drawing/2014/main" id="{03803A6F-6611-41CF-8163-FED6ADF19DA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0437" y="1223322"/>
            <a:ext cx="1848882" cy="940787"/>
          </a:xfrm>
          <a:prstGeom prst="rect">
            <a:avLst/>
          </a:prstGeom>
        </p:spPr>
      </p:pic>
      <p:pic>
        <p:nvPicPr>
          <p:cNvPr id="7" name="Afbeelding 6">
            <a:extLst>
              <a:ext uri="{FF2B5EF4-FFF2-40B4-BE49-F238E27FC236}">
                <a16:creationId xmlns:a16="http://schemas.microsoft.com/office/drawing/2014/main" id="{2DEE6051-7FB6-446F-86AF-5E5A617E0B7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244482" y="1420184"/>
            <a:ext cx="1296740" cy="547062"/>
          </a:xfrm>
          <a:prstGeom prst="rect">
            <a:avLst/>
          </a:prstGeom>
        </p:spPr>
      </p:pic>
      <p:sp>
        <p:nvSpPr>
          <p:cNvPr id="8" name="Tekstvak 7">
            <a:extLst>
              <a:ext uri="{FF2B5EF4-FFF2-40B4-BE49-F238E27FC236}">
                <a16:creationId xmlns:a16="http://schemas.microsoft.com/office/drawing/2014/main" id="{63F863EC-43E1-4BF6-BB6D-70A72D714DAB}"/>
              </a:ext>
            </a:extLst>
          </p:cNvPr>
          <p:cNvSpPr txBox="1"/>
          <p:nvPr userDrawn="1"/>
        </p:nvSpPr>
        <p:spPr>
          <a:xfrm>
            <a:off x="350858" y="2584789"/>
            <a:ext cx="4934669" cy="1477328"/>
          </a:xfrm>
          <a:prstGeom prst="rect">
            <a:avLst/>
          </a:prstGeom>
          <a:noFill/>
        </p:spPr>
        <p:txBody>
          <a:bodyPr wrap="square" rtlCol="0">
            <a:spAutoFit/>
          </a:bodyPr>
          <a:lstStyle/>
          <a:p>
            <a:r>
              <a:rPr lang="nl-NL" b="0" i="0" dirty="0">
                <a:solidFill>
                  <a:schemeClr val="tx1">
                    <a:lumMod val="50000"/>
                  </a:schemeClr>
                </a:solidFill>
                <a:effectLst/>
                <a:latin typeface="Segoe Pro SemiLight" panose="020B0402040204020203" pitchFamily="34" charset="0"/>
              </a:rPr>
              <a:t>Wij maken digitale innovatie van organisaties succesvol. Door onze technologie-overstijgende aanpak zijn organisaties en hun medewerkers in staat om te excelleren in een continu veranderende wereld.</a:t>
            </a:r>
            <a:endParaRPr lang="nl-NL" dirty="0">
              <a:solidFill>
                <a:schemeClr val="tx1">
                  <a:lumMod val="50000"/>
                </a:schemeClr>
              </a:solidFill>
              <a:latin typeface="Segoe Pro SemiLight" panose="020B0402040204020203" pitchFamily="34" charset="0"/>
            </a:endParaRPr>
          </a:p>
        </p:txBody>
      </p:sp>
      <p:sp>
        <p:nvSpPr>
          <p:cNvPr id="10" name="Title 5">
            <a:extLst>
              <a:ext uri="{FF2B5EF4-FFF2-40B4-BE49-F238E27FC236}">
                <a16:creationId xmlns:a16="http://schemas.microsoft.com/office/drawing/2014/main" id="{60461DE5-F715-4D1B-A99F-9FB0C647D33E}"/>
              </a:ext>
            </a:extLst>
          </p:cNvPr>
          <p:cNvSpPr>
            <a:spLocks noGrp="1"/>
          </p:cNvSpPr>
          <p:nvPr>
            <p:ph type="title" hasCustomPrompt="1"/>
          </p:nvPr>
        </p:nvSpPr>
        <p:spPr>
          <a:xfrm>
            <a:off x="404632" y="349721"/>
            <a:ext cx="10778740" cy="480131"/>
          </a:xfrm>
        </p:spPr>
        <p:txBody>
          <a:bodyPr/>
          <a:lstStyle>
            <a:lvl1pPr>
              <a:defRPr/>
            </a:lvl1pPr>
          </a:lstStyle>
          <a:p>
            <a:r>
              <a:rPr lang="en-US" dirty="0"/>
              <a:t>Over Motion10</a:t>
            </a:r>
            <a:endParaRPr lang="en-NL" dirty="0"/>
          </a:p>
        </p:txBody>
      </p:sp>
      <p:pic>
        <p:nvPicPr>
          <p:cNvPr id="11" name="Afbeelding 10">
            <a:extLst>
              <a:ext uri="{FF2B5EF4-FFF2-40B4-BE49-F238E27FC236}">
                <a16:creationId xmlns:a16="http://schemas.microsoft.com/office/drawing/2014/main" id="{08ED28C8-8D7F-4742-A02A-1EB09E015FBF}"/>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pic>
        <p:nvPicPr>
          <p:cNvPr id="12" name="Afbeelding 11">
            <a:extLst>
              <a:ext uri="{FF2B5EF4-FFF2-40B4-BE49-F238E27FC236}">
                <a16:creationId xmlns:a16="http://schemas.microsoft.com/office/drawing/2014/main" id="{9BD083DF-2661-4915-B97C-EA994A780A22}"/>
              </a:ext>
            </a:extLst>
          </p:cNvPr>
          <p:cNvPicPr/>
          <p:nvPr userDrawn="1"/>
        </p:nvPicPr>
        <p:blipFill rotWithShape="1">
          <a:blip r:embed="rId6">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13" name="Rectangle 42">
            <a:extLst>
              <a:ext uri="{FF2B5EF4-FFF2-40B4-BE49-F238E27FC236}">
                <a16:creationId xmlns:a16="http://schemas.microsoft.com/office/drawing/2014/main" id="{A9FDDAA6-269F-4C56-BEBE-00879539F017}"/>
              </a:ext>
            </a:extLst>
          </p:cNvPr>
          <p:cNvSpPr/>
          <p:nvPr userDrawn="1"/>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14" name="Tijdelijke aanduiding voor dianummer 2">
            <a:extLst>
              <a:ext uri="{FF2B5EF4-FFF2-40B4-BE49-F238E27FC236}">
                <a16:creationId xmlns:a16="http://schemas.microsoft.com/office/drawing/2014/main" id="{D05F5799-C276-4804-BEE0-91B4F019A8CC}"/>
              </a:ext>
            </a:extLst>
          </p:cNvPr>
          <p:cNvSpPr txBox="1">
            <a:spLocks/>
          </p:cNvSpPr>
          <p:nvPr userDrawn="1"/>
        </p:nvSpPr>
        <p:spPr>
          <a:xfrm>
            <a:off x="-2180968" y="6492875"/>
            <a:ext cx="2743200" cy="365125"/>
          </a:xfrm>
          <a:prstGeom prst="rect">
            <a:avLst/>
          </a:prstGeom>
        </p:spPr>
        <p:txBody>
          <a:bodyPr vert="horz" lIns="91440" tIns="45720" rIns="91440" bIns="45720" rtlCol="0" anchor="ctr"/>
          <a:lstStyle>
            <a:defPPr>
              <a:defRPr lang="en-NL"/>
            </a:defPPr>
            <a:lvl1pPr marL="0" algn="r" defTabSz="914400" rtl="0" eaLnBrk="1" latinLnBrk="0" hangingPunct="1">
              <a:defRPr sz="8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nl-NL"/>
              <a:t>Slide </a:t>
            </a:r>
            <a:fld id="{5A6A3FAD-55E3-4465-BA66-BB8A01A09E4C}" type="slidenum">
              <a:rPr lang="nl-NL" smtClean="0"/>
              <a:pPr/>
              <a:t>‹#›</a:t>
            </a:fld>
            <a:endParaRPr lang="nl-NL" dirty="0"/>
          </a:p>
        </p:txBody>
      </p:sp>
    </p:spTree>
    <p:extLst>
      <p:ext uri="{BB962C8B-B14F-4D97-AF65-F5344CB8AC3E}">
        <p14:creationId xmlns:p14="http://schemas.microsoft.com/office/powerpoint/2010/main" val="212046618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el en content">
    <p:spTree>
      <p:nvGrpSpPr>
        <p:cNvPr id="1" name=""/>
        <p:cNvGrpSpPr/>
        <p:nvPr/>
      </p:nvGrpSpPr>
      <p:grpSpPr>
        <a:xfrm>
          <a:off x="0" y="0"/>
          <a:ext cx="0" cy="0"/>
          <a:chOff x="0" y="0"/>
          <a:chExt cx="0" cy="0"/>
        </a:xfrm>
      </p:grpSpPr>
      <p:sp>
        <p:nvSpPr>
          <p:cNvPr id="9" name="Titel 7">
            <a:extLst>
              <a:ext uri="{FF2B5EF4-FFF2-40B4-BE49-F238E27FC236}">
                <a16:creationId xmlns:a16="http://schemas.microsoft.com/office/drawing/2014/main" id="{948D1018-33B2-4E3F-9880-89AF54B39024}"/>
              </a:ext>
            </a:extLst>
          </p:cNvPr>
          <p:cNvSpPr>
            <a:spLocks noGrp="1"/>
          </p:cNvSpPr>
          <p:nvPr>
            <p:ph type="ctrTitle"/>
          </p:nvPr>
        </p:nvSpPr>
        <p:spPr>
          <a:xfrm>
            <a:off x="454153" y="1734929"/>
            <a:ext cx="8369808" cy="535531"/>
          </a:xfrm>
          <a:prstGeom prst="rect">
            <a:avLst/>
          </a:prstGeom>
        </p:spPr>
        <p:txBody>
          <a:bodyPr/>
          <a:lstStyle/>
          <a:p>
            <a:endParaRPr lang="nl-NL" dirty="0"/>
          </a:p>
        </p:txBody>
      </p:sp>
      <p:sp>
        <p:nvSpPr>
          <p:cNvPr id="7" name="Subtitle 2">
            <a:extLst>
              <a:ext uri="{FF2B5EF4-FFF2-40B4-BE49-F238E27FC236}">
                <a16:creationId xmlns:a16="http://schemas.microsoft.com/office/drawing/2014/main" id="{8F6E31A6-099D-4CC7-92EE-23615F43F3B5}"/>
              </a:ext>
            </a:extLst>
          </p:cNvPr>
          <p:cNvSpPr>
            <a:spLocks noGrp="1"/>
          </p:cNvSpPr>
          <p:nvPr>
            <p:ph type="subTitle" idx="1" hasCustomPrompt="1"/>
          </p:nvPr>
        </p:nvSpPr>
        <p:spPr>
          <a:xfrm>
            <a:off x="454153" y="2378282"/>
            <a:ext cx="7043927" cy="1261935"/>
          </a:xfrm>
        </p:spPr>
        <p:txBody>
          <a:bodyPr vert="horz" lIns="91440" tIns="45720" rIns="91440" bIns="45720" rtlCol="0">
            <a:normAutofit lnSpcReduction="10000"/>
          </a:bodyPr>
          <a:lstStyle>
            <a:lvl1pPr>
              <a:buNone/>
              <a:defRPr lang="en-NL" dirty="0"/>
            </a:lvl1pPr>
          </a:lstStyle>
          <a:p>
            <a:pPr marL="228600" lvl="0" indent="-228600"/>
            <a:r>
              <a:rPr lang="en-US" dirty="0" err="1"/>
              <a:t>Ondertitel</a:t>
            </a:r>
            <a:endParaRPr lang="en-NL" dirty="0"/>
          </a:p>
        </p:txBody>
      </p:sp>
      <p:pic>
        <p:nvPicPr>
          <p:cNvPr id="8" name="Picture 2">
            <a:extLst>
              <a:ext uri="{FF2B5EF4-FFF2-40B4-BE49-F238E27FC236}">
                <a16:creationId xmlns:a16="http://schemas.microsoft.com/office/drawing/2014/main" id="{9FF9BE5F-6DDB-439B-A630-4329E77CA89C}"/>
              </a:ext>
            </a:extLst>
          </p:cNvPr>
          <p:cNvPicPr/>
          <p:nvPr userDrawn="1"/>
        </p:nvPicPr>
        <p:blipFill>
          <a:blip r:embed="rId2"/>
          <a:stretch>
            <a:fillRect/>
          </a:stretch>
        </p:blipFill>
        <p:spPr>
          <a:xfrm>
            <a:off x="6726134" y="1097328"/>
            <a:ext cx="4663343" cy="4663343"/>
          </a:xfrm>
          <a:prstGeom prst="rect">
            <a:avLst/>
          </a:prstGeom>
        </p:spPr>
      </p:pic>
      <p:pic>
        <p:nvPicPr>
          <p:cNvPr id="36" name="Afbeelding 35">
            <a:extLst>
              <a:ext uri="{FF2B5EF4-FFF2-40B4-BE49-F238E27FC236}">
                <a16:creationId xmlns:a16="http://schemas.microsoft.com/office/drawing/2014/main" id="{3BF56DA8-9543-4C65-8E35-649D392031F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pic>
        <p:nvPicPr>
          <p:cNvPr id="40" name="Afbeelding 39">
            <a:extLst>
              <a:ext uri="{FF2B5EF4-FFF2-40B4-BE49-F238E27FC236}">
                <a16:creationId xmlns:a16="http://schemas.microsoft.com/office/drawing/2014/main" id="{92C8C4D9-1FED-4F9F-82D2-D746D67F4FF5}"/>
              </a:ext>
            </a:extLst>
          </p:cNvPr>
          <p:cNvPicPr/>
          <p:nvPr userDrawn="1"/>
        </p:nvPicPr>
        <p:blipFill rotWithShape="1">
          <a:blip r:embed="rId4">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41" name="Rectangle 42">
            <a:extLst>
              <a:ext uri="{FF2B5EF4-FFF2-40B4-BE49-F238E27FC236}">
                <a16:creationId xmlns:a16="http://schemas.microsoft.com/office/drawing/2014/main" id="{460FE528-EC91-447F-A3CB-972EED5DF6B8}"/>
              </a:ext>
            </a:extLst>
          </p:cNvPr>
          <p:cNvSpPr/>
          <p:nvPr userDrawn="1"/>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44" name="Tijdelijke aanduiding voor dianummer 2">
            <a:extLst>
              <a:ext uri="{FF2B5EF4-FFF2-40B4-BE49-F238E27FC236}">
                <a16:creationId xmlns:a16="http://schemas.microsoft.com/office/drawing/2014/main" id="{8DA3A2C9-92DB-4566-909F-05073CB68BFE}"/>
              </a:ext>
            </a:extLst>
          </p:cNvPr>
          <p:cNvSpPr>
            <a:spLocks noGrp="1"/>
          </p:cNvSpPr>
          <p:nvPr>
            <p:ph type="sldNum" sz="quarter" idx="10"/>
          </p:nvPr>
        </p:nvSpPr>
        <p:spPr>
          <a:xfrm>
            <a:off x="-2180968" y="6492875"/>
            <a:ext cx="2743200" cy="365125"/>
          </a:xfrm>
        </p:spPr>
        <p:txBody>
          <a:bodyPr/>
          <a:lstStyle>
            <a:lvl1pPr>
              <a:defRPr sz="800">
                <a:solidFill>
                  <a:schemeClr val="bg1"/>
                </a:solidFill>
                <a:latin typeface="+mj-lt"/>
              </a:defRPr>
            </a:lvl1pPr>
          </a:lstStyle>
          <a:p>
            <a:r>
              <a:rPr lang="nl-NL" dirty="0"/>
              <a:t>Slide </a:t>
            </a:r>
            <a:fld id="{5A6A3FAD-55E3-4465-BA66-BB8A01A09E4C}" type="slidenum">
              <a:rPr lang="nl-NL" smtClean="0"/>
              <a:pPr/>
              <a:t>‹#›</a:t>
            </a:fld>
            <a:endParaRPr lang="nl-NL" dirty="0"/>
          </a:p>
        </p:txBody>
      </p:sp>
    </p:spTree>
    <p:extLst>
      <p:ext uri="{BB962C8B-B14F-4D97-AF65-F5344CB8AC3E}">
        <p14:creationId xmlns:p14="http://schemas.microsoft.com/office/powerpoint/2010/main" val="150043888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ontent">
    <p:spTree>
      <p:nvGrpSpPr>
        <p:cNvPr id="1" name=""/>
        <p:cNvGrpSpPr/>
        <p:nvPr/>
      </p:nvGrpSpPr>
      <p:grpSpPr>
        <a:xfrm>
          <a:off x="0" y="0"/>
          <a:ext cx="0" cy="0"/>
          <a:chOff x="0" y="0"/>
          <a:chExt cx="0" cy="0"/>
        </a:xfrm>
      </p:grpSpPr>
      <p:pic>
        <p:nvPicPr>
          <p:cNvPr id="21" name="Afbeelding 20">
            <a:extLst>
              <a:ext uri="{FF2B5EF4-FFF2-40B4-BE49-F238E27FC236}">
                <a16:creationId xmlns:a16="http://schemas.microsoft.com/office/drawing/2014/main" id="{910EC4C4-9ED7-49D4-A6A6-A7F96F4771A1}"/>
              </a:ext>
            </a:extLst>
          </p:cNvPr>
          <p:cNvPicPr/>
          <p:nvPr userDrawn="1"/>
        </p:nvPicPr>
        <p:blipFill rotWithShape="1">
          <a:blip r:embed="rId2">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43" name="Rectangle 42">
            <a:extLst>
              <a:ext uri="{FF2B5EF4-FFF2-40B4-BE49-F238E27FC236}">
                <a16:creationId xmlns:a16="http://schemas.microsoft.com/office/drawing/2014/main" id="{060B3FDC-A720-4034-A3C0-DF51D6661E49}"/>
              </a:ext>
            </a:extLst>
          </p:cNvPr>
          <p:cNvSpPr/>
          <p:nvPr userDrawn="1"/>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20" name="Title 1">
            <a:extLst>
              <a:ext uri="{FF2B5EF4-FFF2-40B4-BE49-F238E27FC236}">
                <a16:creationId xmlns:a16="http://schemas.microsoft.com/office/drawing/2014/main" id="{6F8765F7-9B69-4EA4-A17D-5C523C607D7F}"/>
              </a:ext>
            </a:extLst>
          </p:cNvPr>
          <p:cNvSpPr>
            <a:spLocks noGrp="1"/>
          </p:cNvSpPr>
          <p:nvPr>
            <p:ph type="title" hasCustomPrompt="1"/>
          </p:nvPr>
        </p:nvSpPr>
        <p:spPr>
          <a:xfrm>
            <a:off x="409090" y="349721"/>
            <a:ext cx="10778740" cy="480131"/>
          </a:xfrm>
          <a:prstGeom prst="rect">
            <a:avLst/>
          </a:prstGeom>
          <a:noFill/>
        </p:spPr>
        <p:txBody>
          <a:bodyPr vert="horz" wrap="square" lIns="91440" tIns="45720" rIns="91440" bIns="45720" rtlCol="0" anchor="ctr">
            <a:spAutoFit/>
          </a:bodyPr>
          <a:lstStyle>
            <a:lvl1pPr>
              <a:defRPr lang="en-NL" sz="2800" dirty="0">
                <a:latin typeface="Segoe UI Light" panose="020B0502040204020203" pitchFamily="34" charset="0"/>
                <a:cs typeface="Segoe UI Light" panose="020B0502040204020203" pitchFamily="34" charset="0"/>
              </a:defRPr>
            </a:lvl1pPr>
          </a:lstStyle>
          <a:p>
            <a:pPr marL="0" lvl="0"/>
            <a:r>
              <a:rPr lang="en-US" dirty="0" err="1"/>
              <a:t>Diensten</a:t>
            </a:r>
            <a:endParaRPr lang="en-NL" dirty="0"/>
          </a:p>
        </p:txBody>
      </p:sp>
      <p:pic>
        <p:nvPicPr>
          <p:cNvPr id="4" name="Afbeelding 3">
            <a:extLst>
              <a:ext uri="{FF2B5EF4-FFF2-40B4-BE49-F238E27FC236}">
                <a16:creationId xmlns:a16="http://schemas.microsoft.com/office/drawing/2014/main" id="{69F6E16C-ABCC-4E0B-AB5F-772C10CD3B8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sp>
        <p:nvSpPr>
          <p:cNvPr id="11" name="Tijdelijke aanduiding voor dianummer 2">
            <a:extLst>
              <a:ext uri="{FF2B5EF4-FFF2-40B4-BE49-F238E27FC236}">
                <a16:creationId xmlns:a16="http://schemas.microsoft.com/office/drawing/2014/main" id="{00B34420-3750-42FC-A1EF-CD37065E58DD}"/>
              </a:ext>
            </a:extLst>
          </p:cNvPr>
          <p:cNvSpPr>
            <a:spLocks noGrp="1"/>
          </p:cNvSpPr>
          <p:nvPr>
            <p:ph type="sldNum" sz="quarter" idx="10"/>
          </p:nvPr>
        </p:nvSpPr>
        <p:spPr>
          <a:xfrm>
            <a:off x="-2180968" y="6492875"/>
            <a:ext cx="2743200" cy="365125"/>
          </a:xfrm>
        </p:spPr>
        <p:txBody>
          <a:bodyPr/>
          <a:lstStyle>
            <a:lvl1pPr>
              <a:defRPr sz="800">
                <a:solidFill>
                  <a:schemeClr val="bg1"/>
                </a:solidFill>
                <a:latin typeface="+mj-lt"/>
              </a:defRPr>
            </a:lvl1pPr>
          </a:lstStyle>
          <a:p>
            <a:r>
              <a:rPr lang="nl-NL" dirty="0"/>
              <a:t>Slide </a:t>
            </a:r>
            <a:fld id="{5A6A3FAD-55E3-4465-BA66-BB8A01A09E4C}" type="slidenum">
              <a:rPr lang="nl-NL" smtClean="0"/>
              <a:pPr/>
              <a:t>‹#›</a:t>
            </a:fld>
            <a:endParaRPr lang="nl-NL" dirty="0"/>
          </a:p>
        </p:txBody>
      </p:sp>
      <p:pic>
        <p:nvPicPr>
          <p:cNvPr id="42" name="Afbeelding 41">
            <a:extLst>
              <a:ext uri="{FF2B5EF4-FFF2-40B4-BE49-F238E27FC236}">
                <a16:creationId xmlns:a16="http://schemas.microsoft.com/office/drawing/2014/main" id="{BA55F9DF-0BC4-43DC-B761-0A3E6E3E1F9F}"/>
              </a:ext>
            </a:extLst>
          </p:cNvPr>
          <p:cNvPicPr>
            <a:picLocks noChangeAspect="1"/>
          </p:cNvPicPr>
          <p:nvPr userDrawn="1"/>
        </p:nvPicPr>
        <p:blipFill>
          <a:blip r:embed="rId2">
            <a:extLst>
              <a:ext uri="{28A0092B-C50C-407E-A947-70E740481C1C}">
                <a14:useLocalDpi xmlns:a14="http://schemas.microsoft.com/office/drawing/2010/main" val="0"/>
              </a:ext>
            </a:extLst>
          </a:blip>
          <a:srcRect l="61691" t="45538" r="22934" b="24774"/>
          <a:stretch>
            <a:fillRect/>
          </a:stretch>
        </p:blipFill>
        <p:spPr>
          <a:xfrm rot="21303423">
            <a:off x="9558880" y="2009551"/>
            <a:ext cx="2347326" cy="2665093"/>
          </a:xfrm>
          <a:custGeom>
            <a:avLst/>
            <a:gdLst>
              <a:gd name="connsiteX0" fmla="*/ 545440 w 2347326"/>
              <a:gd name="connsiteY0" fmla="*/ 1390 h 2549561"/>
              <a:gd name="connsiteX1" fmla="*/ 2011183 w 2347326"/>
              <a:gd name="connsiteY1" fmla="*/ 128155 h 2549561"/>
              <a:gd name="connsiteX2" fmla="*/ 2345937 w 2347326"/>
              <a:gd name="connsiteY2" fmla="*/ 526293 h 2549561"/>
              <a:gd name="connsiteX3" fmla="*/ 2200025 w 2347326"/>
              <a:gd name="connsiteY3" fmla="*/ 2213419 h 2549561"/>
              <a:gd name="connsiteX4" fmla="*/ 1801887 w 2347326"/>
              <a:gd name="connsiteY4" fmla="*/ 2548172 h 2549561"/>
              <a:gd name="connsiteX5" fmla="*/ 336144 w 2347326"/>
              <a:gd name="connsiteY5" fmla="*/ 2421407 h 2549561"/>
              <a:gd name="connsiteX6" fmla="*/ 1390 w 2347326"/>
              <a:gd name="connsiteY6" fmla="*/ 2023269 h 2549561"/>
              <a:gd name="connsiteX7" fmla="*/ 147302 w 2347326"/>
              <a:gd name="connsiteY7" fmla="*/ 336144 h 2549561"/>
              <a:gd name="connsiteX8" fmla="*/ 545440 w 2347326"/>
              <a:gd name="connsiteY8" fmla="*/ 1390 h 254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6" h="2549561">
                <a:moveTo>
                  <a:pt x="545440" y="1390"/>
                </a:moveTo>
                <a:lnTo>
                  <a:pt x="2011183" y="128155"/>
                </a:lnTo>
                <a:cubicBezTo>
                  <a:pt x="2213565" y="145658"/>
                  <a:pt x="2363440" y="323911"/>
                  <a:pt x="2345937" y="526293"/>
                </a:cubicBezTo>
                <a:lnTo>
                  <a:pt x="2200025" y="2213419"/>
                </a:lnTo>
                <a:cubicBezTo>
                  <a:pt x="2182522" y="2415801"/>
                  <a:pt x="2004269" y="2565676"/>
                  <a:pt x="1801887" y="2548172"/>
                </a:cubicBezTo>
                <a:lnTo>
                  <a:pt x="336144" y="2421407"/>
                </a:lnTo>
                <a:cubicBezTo>
                  <a:pt x="133762" y="2403904"/>
                  <a:pt x="-16113" y="2225651"/>
                  <a:pt x="1390" y="2023269"/>
                </a:cubicBezTo>
                <a:lnTo>
                  <a:pt x="147302" y="336144"/>
                </a:lnTo>
                <a:cubicBezTo>
                  <a:pt x="164805" y="133761"/>
                  <a:pt x="343058" y="-16113"/>
                  <a:pt x="545440" y="1390"/>
                </a:cubicBezTo>
                <a:close/>
              </a:path>
            </a:pathLst>
          </a:custGeom>
        </p:spPr>
      </p:pic>
      <p:pic>
        <p:nvPicPr>
          <p:cNvPr id="44" name="Afbeelding 43">
            <a:extLst>
              <a:ext uri="{FF2B5EF4-FFF2-40B4-BE49-F238E27FC236}">
                <a16:creationId xmlns:a16="http://schemas.microsoft.com/office/drawing/2014/main" id="{DE1E49DF-FACF-4C5E-A722-258B190C568E}"/>
              </a:ext>
            </a:extLst>
          </p:cNvPr>
          <p:cNvPicPr>
            <a:picLocks noChangeAspect="1"/>
          </p:cNvPicPr>
          <p:nvPr userDrawn="1"/>
        </p:nvPicPr>
        <p:blipFill>
          <a:blip r:embed="rId2">
            <a:extLst>
              <a:ext uri="{28A0092B-C50C-407E-A947-70E740481C1C}">
                <a14:useLocalDpi xmlns:a14="http://schemas.microsoft.com/office/drawing/2010/main" val="0"/>
              </a:ext>
            </a:extLst>
          </a:blip>
          <a:srcRect l="46420" t="43190" r="38205" b="27122"/>
          <a:stretch>
            <a:fillRect/>
          </a:stretch>
        </p:blipFill>
        <p:spPr>
          <a:xfrm rot="21303423">
            <a:off x="7218654" y="2009550"/>
            <a:ext cx="2347325" cy="2665093"/>
          </a:xfrm>
          <a:custGeom>
            <a:avLst/>
            <a:gdLst>
              <a:gd name="connsiteX0" fmla="*/ 545440 w 2347325"/>
              <a:gd name="connsiteY0" fmla="*/ 1390 h 2549561"/>
              <a:gd name="connsiteX1" fmla="*/ 2011182 w 2347325"/>
              <a:gd name="connsiteY1" fmla="*/ 128155 h 2549561"/>
              <a:gd name="connsiteX2" fmla="*/ 2345936 w 2347325"/>
              <a:gd name="connsiteY2" fmla="*/ 526293 h 2549561"/>
              <a:gd name="connsiteX3" fmla="*/ 2200024 w 2347325"/>
              <a:gd name="connsiteY3" fmla="*/ 2213419 h 2549561"/>
              <a:gd name="connsiteX4" fmla="*/ 1801886 w 2347325"/>
              <a:gd name="connsiteY4" fmla="*/ 2548172 h 2549561"/>
              <a:gd name="connsiteX5" fmla="*/ 336143 w 2347325"/>
              <a:gd name="connsiteY5" fmla="*/ 2421407 h 2549561"/>
              <a:gd name="connsiteX6" fmla="*/ 1390 w 2347325"/>
              <a:gd name="connsiteY6" fmla="*/ 2023269 h 2549561"/>
              <a:gd name="connsiteX7" fmla="*/ 147302 w 2347325"/>
              <a:gd name="connsiteY7" fmla="*/ 336144 h 2549561"/>
              <a:gd name="connsiteX8" fmla="*/ 545440 w 2347325"/>
              <a:gd name="connsiteY8" fmla="*/ 1390 h 254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5" h="2549561">
                <a:moveTo>
                  <a:pt x="545440" y="1390"/>
                </a:moveTo>
                <a:lnTo>
                  <a:pt x="2011182" y="128155"/>
                </a:lnTo>
                <a:cubicBezTo>
                  <a:pt x="2213565" y="145658"/>
                  <a:pt x="2363439" y="323911"/>
                  <a:pt x="2345936" y="526293"/>
                </a:cubicBezTo>
                <a:lnTo>
                  <a:pt x="2200024" y="2213419"/>
                </a:lnTo>
                <a:cubicBezTo>
                  <a:pt x="2182521" y="2415801"/>
                  <a:pt x="2004268" y="2565676"/>
                  <a:pt x="1801886" y="2548172"/>
                </a:cubicBezTo>
                <a:lnTo>
                  <a:pt x="336143" y="2421407"/>
                </a:lnTo>
                <a:cubicBezTo>
                  <a:pt x="133761" y="2403904"/>
                  <a:pt x="-16113" y="2225651"/>
                  <a:pt x="1390" y="2023269"/>
                </a:cubicBezTo>
                <a:lnTo>
                  <a:pt x="147302" y="336144"/>
                </a:lnTo>
                <a:cubicBezTo>
                  <a:pt x="164805" y="133761"/>
                  <a:pt x="343058" y="-16113"/>
                  <a:pt x="545440" y="1390"/>
                </a:cubicBezTo>
                <a:close/>
              </a:path>
            </a:pathLst>
          </a:custGeom>
        </p:spPr>
      </p:pic>
      <p:pic>
        <p:nvPicPr>
          <p:cNvPr id="45" name="Afbeelding 44">
            <a:extLst>
              <a:ext uri="{FF2B5EF4-FFF2-40B4-BE49-F238E27FC236}">
                <a16:creationId xmlns:a16="http://schemas.microsoft.com/office/drawing/2014/main" id="{DA22741D-6B15-4B87-8F5D-C2842F6B724C}"/>
              </a:ext>
            </a:extLst>
          </p:cNvPr>
          <p:cNvPicPr>
            <a:picLocks noChangeAspect="1"/>
          </p:cNvPicPr>
          <p:nvPr userDrawn="1"/>
        </p:nvPicPr>
        <p:blipFill>
          <a:blip r:embed="rId2">
            <a:extLst>
              <a:ext uri="{28A0092B-C50C-407E-A947-70E740481C1C}">
                <a14:useLocalDpi xmlns:a14="http://schemas.microsoft.com/office/drawing/2010/main" val="0"/>
              </a:ext>
            </a:extLst>
          </a:blip>
          <a:srcRect l="31148" t="40842" r="53477" b="29470"/>
          <a:stretch>
            <a:fillRect/>
          </a:stretch>
        </p:blipFill>
        <p:spPr>
          <a:xfrm rot="21303423">
            <a:off x="4878424" y="2009550"/>
            <a:ext cx="2347326" cy="2665094"/>
          </a:xfrm>
          <a:custGeom>
            <a:avLst/>
            <a:gdLst>
              <a:gd name="connsiteX0" fmla="*/ 545440 w 2347326"/>
              <a:gd name="connsiteY0" fmla="*/ 1390 h 2549562"/>
              <a:gd name="connsiteX1" fmla="*/ 2011183 w 2347326"/>
              <a:gd name="connsiteY1" fmla="*/ 128155 h 2549562"/>
              <a:gd name="connsiteX2" fmla="*/ 2345937 w 2347326"/>
              <a:gd name="connsiteY2" fmla="*/ 526294 h 2549562"/>
              <a:gd name="connsiteX3" fmla="*/ 2200025 w 2347326"/>
              <a:gd name="connsiteY3" fmla="*/ 2213419 h 2549562"/>
              <a:gd name="connsiteX4" fmla="*/ 1801886 w 2347326"/>
              <a:gd name="connsiteY4" fmla="*/ 2548173 h 2549562"/>
              <a:gd name="connsiteX5" fmla="*/ 336144 w 2347326"/>
              <a:gd name="connsiteY5" fmla="*/ 2421407 h 2549562"/>
              <a:gd name="connsiteX6" fmla="*/ 1390 w 2347326"/>
              <a:gd name="connsiteY6" fmla="*/ 2023269 h 2549562"/>
              <a:gd name="connsiteX7" fmla="*/ 147302 w 2347326"/>
              <a:gd name="connsiteY7" fmla="*/ 336144 h 2549562"/>
              <a:gd name="connsiteX8" fmla="*/ 545440 w 2347326"/>
              <a:gd name="connsiteY8" fmla="*/ 1390 h 254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6" h="2549562">
                <a:moveTo>
                  <a:pt x="545440" y="1390"/>
                </a:moveTo>
                <a:lnTo>
                  <a:pt x="2011183" y="128155"/>
                </a:lnTo>
                <a:cubicBezTo>
                  <a:pt x="2213566" y="145659"/>
                  <a:pt x="2363440" y="323911"/>
                  <a:pt x="2345937" y="526294"/>
                </a:cubicBezTo>
                <a:lnTo>
                  <a:pt x="2200025" y="2213419"/>
                </a:lnTo>
                <a:cubicBezTo>
                  <a:pt x="2182522" y="2415801"/>
                  <a:pt x="2004269" y="2565676"/>
                  <a:pt x="1801886" y="2548173"/>
                </a:cubicBezTo>
                <a:lnTo>
                  <a:pt x="336144" y="2421407"/>
                </a:lnTo>
                <a:cubicBezTo>
                  <a:pt x="133762" y="2403904"/>
                  <a:pt x="-16113" y="2225652"/>
                  <a:pt x="1390" y="2023269"/>
                </a:cubicBezTo>
                <a:lnTo>
                  <a:pt x="147302" y="336144"/>
                </a:lnTo>
                <a:cubicBezTo>
                  <a:pt x="164805" y="133762"/>
                  <a:pt x="343058" y="-16113"/>
                  <a:pt x="545440" y="1390"/>
                </a:cubicBezTo>
                <a:close/>
              </a:path>
            </a:pathLst>
          </a:custGeom>
        </p:spPr>
      </p:pic>
      <p:pic>
        <p:nvPicPr>
          <p:cNvPr id="46" name="Afbeelding 45">
            <a:extLst>
              <a:ext uri="{FF2B5EF4-FFF2-40B4-BE49-F238E27FC236}">
                <a16:creationId xmlns:a16="http://schemas.microsoft.com/office/drawing/2014/main" id="{C0292C7A-854F-4396-A421-9EC83144D91A}"/>
              </a:ext>
            </a:extLst>
          </p:cNvPr>
          <p:cNvPicPr>
            <a:picLocks noChangeAspect="1"/>
          </p:cNvPicPr>
          <p:nvPr userDrawn="1"/>
        </p:nvPicPr>
        <p:blipFill>
          <a:blip r:embed="rId2">
            <a:extLst>
              <a:ext uri="{28A0092B-C50C-407E-A947-70E740481C1C}">
                <a14:useLocalDpi xmlns:a14="http://schemas.microsoft.com/office/drawing/2010/main" val="0"/>
              </a:ext>
            </a:extLst>
          </a:blip>
          <a:srcRect l="15909" t="37820" r="68716" b="32492"/>
          <a:stretch>
            <a:fillRect/>
          </a:stretch>
        </p:blipFill>
        <p:spPr>
          <a:xfrm rot="21303423">
            <a:off x="2538198" y="2009550"/>
            <a:ext cx="2347325" cy="2665094"/>
          </a:xfrm>
          <a:custGeom>
            <a:avLst/>
            <a:gdLst>
              <a:gd name="connsiteX0" fmla="*/ 545440 w 2347325"/>
              <a:gd name="connsiteY0" fmla="*/ 1390 h 2549562"/>
              <a:gd name="connsiteX1" fmla="*/ 2011183 w 2347325"/>
              <a:gd name="connsiteY1" fmla="*/ 128156 h 2549562"/>
              <a:gd name="connsiteX2" fmla="*/ 2345936 w 2347325"/>
              <a:gd name="connsiteY2" fmla="*/ 526294 h 2549562"/>
              <a:gd name="connsiteX3" fmla="*/ 2200025 w 2347325"/>
              <a:gd name="connsiteY3" fmla="*/ 2213419 h 2549562"/>
              <a:gd name="connsiteX4" fmla="*/ 1801886 w 2347325"/>
              <a:gd name="connsiteY4" fmla="*/ 2548173 h 2549562"/>
              <a:gd name="connsiteX5" fmla="*/ 336144 w 2347325"/>
              <a:gd name="connsiteY5" fmla="*/ 2421407 h 2549562"/>
              <a:gd name="connsiteX6" fmla="*/ 1390 w 2347325"/>
              <a:gd name="connsiteY6" fmla="*/ 2023269 h 2549562"/>
              <a:gd name="connsiteX7" fmla="*/ 147301 w 2347325"/>
              <a:gd name="connsiteY7" fmla="*/ 336144 h 2549562"/>
              <a:gd name="connsiteX8" fmla="*/ 545440 w 2347325"/>
              <a:gd name="connsiteY8" fmla="*/ 1390 h 254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5" h="2549562">
                <a:moveTo>
                  <a:pt x="545440" y="1390"/>
                </a:moveTo>
                <a:lnTo>
                  <a:pt x="2011183" y="128156"/>
                </a:lnTo>
                <a:cubicBezTo>
                  <a:pt x="2213565" y="145659"/>
                  <a:pt x="2363440" y="323911"/>
                  <a:pt x="2345936" y="526294"/>
                </a:cubicBezTo>
                <a:lnTo>
                  <a:pt x="2200025" y="2213419"/>
                </a:lnTo>
                <a:cubicBezTo>
                  <a:pt x="2182522" y="2415801"/>
                  <a:pt x="2004269" y="2565676"/>
                  <a:pt x="1801886" y="2548173"/>
                </a:cubicBezTo>
                <a:lnTo>
                  <a:pt x="336144" y="2421407"/>
                </a:lnTo>
                <a:cubicBezTo>
                  <a:pt x="133761" y="2403904"/>
                  <a:pt x="-16113" y="2225652"/>
                  <a:pt x="1390" y="2023269"/>
                </a:cubicBezTo>
                <a:lnTo>
                  <a:pt x="147301" y="336144"/>
                </a:lnTo>
                <a:cubicBezTo>
                  <a:pt x="164805" y="133762"/>
                  <a:pt x="343057" y="-16113"/>
                  <a:pt x="545440" y="1390"/>
                </a:cubicBezTo>
                <a:close/>
              </a:path>
            </a:pathLst>
          </a:custGeom>
        </p:spPr>
      </p:pic>
      <p:pic>
        <p:nvPicPr>
          <p:cNvPr id="47" name="Afbeelding 46">
            <a:extLst>
              <a:ext uri="{FF2B5EF4-FFF2-40B4-BE49-F238E27FC236}">
                <a16:creationId xmlns:a16="http://schemas.microsoft.com/office/drawing/2014/main" id="{427354D3-FCE1-4F54-BF6C-ADD453C5F0B8}"/>
              </a:ext>
            </a:extLst>
          </p:cNvPr>
          <p:cNvPicPr>
            <a:picLocks noChangeAspect="1"/>
          </p:cNvPicPr>
          <p:nvPr userDrawn="1"/>
        </p:nvPicPr>
        <p:blipFill>
          <a:blip r:embed="rId2">
            <a:extLst>
              <a:ext uri="{28A0092B-C50C-407E-A947-70E740481C1C}">
                <a14:useLocalDpi xmlns:a14="http://schemas.microsoft.com/office/drawing/2010/main" val="0"/>
              </a:ext>
            </a:extLst>
          </a:blip>
          <a:srcRect l="638" t="35472" r="83987" b="34840"/>
          <a:stretch>
            <a:fillRect/>
          </a:stretch>
        </p:blipFill>
        <p:spPr>
          <a:xfrm rot="21303423">
            <a:off x="197969" y="2009550"/>
            <a:ext cx="2347326" cy="2665094"/>
          </a:xfrm>
          <a:custGeom>
            <a:avLst/>
            <a:gdLst>
              <a:gd name="connsiteX0" fmla="*/ 545440 w 2347326"/>
              <a:gd name="connsiteY0" fmla="*/ 1390 h 2549562"/>
              <a:gd name="connsiteX1" fmla="*/ 2011183 w 2347326"/>
              <a:gd name="connsiteY1" fmla="*/ 128156 h 2549562"/>
              <a:gd name="connsiteX2" fmla="*/ 2345937 w 2347326"/>
              <a:gd name="connsiteY2" fmla="*/ 526294 h 2549562"/>
              <a:gd name="connsiteX3" fmla="*/ 2200025 w 2347326"/>
              <a:gd name="connsiteY3" fmla="*/ 2213419 h 2549562"/>
              <a:gd name="connsiteX4" fmla="*/ 1801886 w 2347326"/>
              <a:gd name="connsiteY4" fmla="*/ 2548173 h 2549562"/>
              <a:gd name="connsiteX5" fmla="*/ 336144 w 2347326"/>
              <a:gd name="connsiteY5" fmla="*/ 2421407 h 2549562"/>
              <a:gd name="connsiteX6" fmla="*/ 1390 w 2347326"/>
              <a:gd name="connsiteY6" fmla="*/ 2023269 h 2549562"/>
              <a:gd name="connsiteX7" fmla="*/ 147302 w 2347326"/>
              <a:gd name="connsiteY7" fmla="*/ 336144 h 2549562"/>
              <a:gd name="connsiteX8" fmla="*/ 545440 w 2347326"/>
              <a:gd name="connsiteY8" fmla="*/ 1390 h 254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6" h="2549562">
                <a:moveTo>
                  <a:pt x="545440" y="1390"/>
                </a:moveTo>
                <a:lnTo>
                  <a:pt x="2011183" y="128156"/>
                </a:lnTo>
                <a:cubicBezTo>
                  <a:pt x="2213565" y="145659"/>
                  <a:pt x="2363440" y="323912"/>
                  <a:pt x="2345937" y="526294"/>
                </a:cubicBezTo>
                <a:lnTo>
                  <a:pt x="2200025" y="2213419"/>
                </a:lnTo>
                <a:cubicBezTo>
                  <a:pt x="2182522" y="2415802"/>
                  <a:pt x="2004269" y="2565676"/>
                  <a:pt x="1801886" y="2548173"/>
                </a:cubicBezTo>
                <a:lnTo>
                  <a:pt x="336144" y="2421407"/>
                </a:lnTo>
                <a:cubicBezTo>
                  <a:pt x="133761" y="2403904"/>
                  <a:pt x="-16113" y="2225652"/>
                  <a:pt x="1390" y="2023269"/>
                </a:cubicBezTo>
                <a:lnTo>
                  <a:pt x="147302" y="336144"/>
                </a:lnTo>
                <a:cubicBezTo>
                  <a:pt x="164805" y="133762"/>
                  <a:pt x="343058" y="-16113"/>
                  <a:pt x="545440" y="1390"/>
                </a:cubicBezTo>
                <a:close/>
              </a:path>
            </a:pathLst>
          </a:custGeom>
        </p:spPr>
      </p:pic>
      <p:sp>
        <p:nvSpPr>
          <p:cNvPr id="48" name="Rechthoek: afgeronde hoeken 47">
            <a:extLst>
              <a:ext uri="{FF2B5EF4-FFF2-40B4-BE49-F238E27FC236}">
                <a16:creationId xmlns:a16="http://schemas.microsoft.com/office/drawing/2014/main" id="{D7214AB4-05A9-415B-B515-AEDC27695F99}"/>
              </a:ext>
            </a:extLst>
          </p:cNvPr>
          <p:cNvSpPr/>
          <p:nvPr userDrawn="1"/>
        </p:nvSpPr>
        <p:spPr>
          <a:xfrm>
            <a:off x="352683"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dirty="0">
                <a:solidFill>
                  <a:srgbClr val="000000"/>
                </a:solidFill>
                <a:effectLst/>
                <a:latin typeface="Calibri" panose="020F0502020204030204" pitchFamily="34" charset="0"/>
              </a:rPr>
            </a:br>
            <a:endParaRPr lang="nl-NL" dirty="0">
              <a:solidFill>
                <a:srgbClr val="5F2B8A"/>
              </a:solidFill>
              <a:latin typeface="+mj-lt"/>
            </a:endParaRPr>
          </a:p>
        </p:txBody>
      </p:sp>
      <p:sp>
        <p:nvSpPr>
          <p:cNvPr id="49" name="Tekstvak 48">
            <a:extLst>
              <a:ext uri="{FF2B5EF4-FFF2-40B4-BE49-F238E27FC236}">
                <a16:creationId xmlns:a16="http://schemas.microsoft.com/office/drawing/2014/main" id="{230BBE3C-F991-4592-82FB-A7390784C315}"/>
              </a:ext>
            </a:extLst>
          </p:cNvPr>
          <p:cNvSpPr txBox="1"/>
          <p:nvPr userDrawn="1"/>
        </p:nvSpPr>
        <p:spPr>
          <a:xfrm>
            <a:off x="435153" y="2305615"/>
            <a:ext cx="1870480" cy="2246769"/>
          </a:xfrm>
          <a:prstGeom prst="rect">
            <a:avLst/>
          </a:prstGeom>
          <a:noFill/>
        </p:spPr>
        <p:txBody>
          <a:bodyPr wrap="square">
            <a:spAutoFit/>
          </a:bodyPr>
          <a:lstStyle/>
          <a:p>
            <a:r>
              <a:rPr lang="en-US" sz="1400" dirty="0">
                <a:solidFill>
                  <a:srgbClr val="5F2B8A"/>
                </a:solidFill>
                <a:latin typeface="+mj-lt"/>
              </a:rPr>
              <a:t>Azure &amp; Integration</a:t>
            </a:r>
          </a:p>
          <a:p>
            <a:endParaRPr lang="en-US" sz="1400" dirty="0">
              <a:solidFill>
                <a:srgbClr val="5F2B8A"/>
              </a:solidFill>
              <a:latin typeface="+mj-lt"/>
            </a:endParaRPr>
          </a:p>
          <a:p>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creëren moderne </a:t>
            </a:r>
            <a:r>
              <a:rPr lang="nl-NL" sz="1200" b="0" i="0" dirty="0" err="1">
                <a:solidFill>
                  <a:srgbClr val="484848"/>
                </a:solidFill>
                <a:effectLst/>
                <a:latin typeface="Arial" panose="020B0604020202020204" pitchFamily="34" charset="0"/>
              </a:rPr>
              <a:t>cloud</a:t>
            </a:r>
            <a:r>
              <a:rPr lang="nl-NL" sz="1200" b="0" i="0" dirty="0">
                <a:solidFill>
                  <a:srgbClr val="484848"/>
                </a:solidFill>
                <a:effectLst/>
                <a:latin typeface="Arial" panose="020B0604020202020204" pitchFamily="34" charset="0"/>
              </a:rPr>
              <a:t> oplossingen en integreren systemen voor het optimaliseren van uw digitale processen.</a:t>
            </a:r>
            <a:br>
              <a:rPr lang="nl-NL" sz="1400" b="0" i="0" dirty="0">
                <a:solidFill>
                  <a:srgbClr val="000000"/>
                </a:solidFill>
                <a:effectLst/>
                <a:latin typeface="Segoe Pro SemiLight" panose="020B0402040204020203" pitchFamily="34" charset="0"/>
              </a:rPr>
            </a:br>
            <a:endParaRPr lang="nl-NL" sz="1200" dirty="0">
              <a:latin typeface="Segoe Pro SemiLight" panose="020B0402040204020203" pitchFamily="34" charset="0"/>
            </a:endParaRPr>
          </a:p>
        </p:txBody>
      </p:sp>
      <p:sp>
        <p:nvSpPr>
          <p:cNvPr id="50" name="Rechthoek: afgeronde hoeken 49">
            <a:extLst>
              <a:ext uri="{FF2B5EF4-FFF2-40B4-BE49-F238E27FC236}">
                <a16:creationId xmlns:a16="http://schemas.microsoft.com/office/drawing/2014/main" id="{60A3F665-A2C8-4656-B415-57DBDE05A5A0}"/>
              </a:ext>
            </a:extLst>
          </p:cNvPr>
          <p:cNvSpPr/>
          <p:nvPr userDrawn="1"/>
        </p:nvSpPr>
        <p:spPr>
          <a:xfrm>
            <a:off x="2692911"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a:solidFill>
                  <a:srgbClr val="000000"/>
                </a:solidFill>
                <a:effectLst/>
                <a:latin typeface="Calibri" panose="020F0502020204030204" pitchFamily="34" charset="0"/>
              </a:rPr>
            </a:br>
            <a:endParaRPr lang="nl-NL" dirty="0">
              <a:solidFill>
                <a:srgbClr val="5F2B8A"/>
              </a:solidFill>
              <a:latin typeface="+mj-lt"/>
            </a:endParaRPr>
          </a:p>
        </p:txBody>
      </p:sp>
      <p:sp>
        <p:nvSpPr>
          <p:cNvPr id="51" name="Tekstvak 50">
            <a:extLst>
              <a:ext uri="{FF2B5EF4-FFF2-40B4-BE49-F238E27FC236}">
                <a16:creationId xmlns:a16="http://schemas.microsoft.com/office/drawing/2014/main" id="{36AABCC5-0210-4A3A-B56B-3E7F51C1D042}"/>
              </a:ext>
            </a:extLst>
          </p:cNvPr>
          <p:cNvSpPr txBox="1"/>
          <p:nvPr userDrawn="1"/>
        </p:nvSpPr>
        <p:spPr>
          <a:xfrm>
            <a:off x="2775382" y="2305615"/>
            <a:ext cx="1870480" cy="1877437"/>
          </a:xfrm>
          <a:prstGeom prst="rect">
            <a:avLst/>
          </a:prstGeom>
          <a:noFill/>
        </p:spPr>
        <p:txBody>
          <a:bodyPr wrap="square">
            <a:spAutoFit/>
          </a:bodyPr>
          <a:lstStyle/>
          <a:p>
            <a:r>
              <a:rPr lang="en-US" sz="1400" dirty="0">
                <a:solidFill>
                  <a:srgbClr val="5F2B8A"/>
                </a:solidFill>
                <a:latin typeface="+mj-lt"/>
              </a:rPr>
              <a:t>Data &amp; Analytics</a:t>
            </a:r>
          </a:p>
          <a:p>
            <a:br>
              <a:rPr lang="en-US" sz="1400" dirty="0">
                <a:solidFill>
                  <a:srgbClr val="5F2B8A"/>
                </a:solidFill>
                <a:latin typeface="+mj-lt"/>
              </a:rPr>
            </a:br>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helpen u om op basis van data betere beslissingen te nemen en deze meer te automatiseren.</a:t>
            </a:r>
            <a:endParaRPr lang="nl-NL" sz="1200" dirty="0"/>
          </a:p>
        </p:txBody>
      </p:sp>
      <p:sp>
        <p:nvSpPr>
          <p:cNvPr id="52" name="Rechthoek: afgeronde hoeken 51">
            <a:extLst>
              <a:ext uri="{FF2B5EF4-FFF2-40B4-BE49-F238E27FC236}">
                <a16:creationId xmlns:a16="http://schemas.microsoft.com/office/drawing/2014/main" id="{FD273A9B-DC97-4B9B-B27E-ADE98AA0902E}"/>
              </a:ext>
            </a:extLst>
          </p:cNvPr>
          <p:cNvSpPr/>
          <p:nvPr userDrawn="1"/>
        </p:nvSpPr>
        <p:spPr>
          <a:xfrm>
            <a:off x="5033139"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dirty="0">
                <a:solidFill>
                  <a:srgbClr val="000000"/>
                </a:solidFill>
                <a:effectLst/>
                <a:latin typeface="Calibri" panose="020F0502020204030204" pitchFamily="34" charset="0"/>
              </a:rPr>
            </a:br>
            <a:endParaRPr lang="nl-NL" dirty="0">
              <a:solidFill>
                <a:srgbClr val="5F2B8A"/>
              </a:solidFill>
              <a:latin typeface="+mj-lt"/>
            </a:endParaRPr>
          </a:p>
        </p:txBody>
      </p:sp>
      <p:sp>
        <p:nvSpPr>
          <p:cNvPr id="53" name="Tekstvak 52">
            <a:extLst>
              <a:ext uri="{FF2B5EF4-FFF2-40B4-BE49-F238E27FC236}">
                <a16:creationId xmlns:a16="http://schemas.microsoft.com/office/drawing/2014/main" id="{98256702-1CA7-4AA0-9B5A-B61EAEB7588D}"/>
              </a:ext>
            </a:extLst>
          </p:cNvPr>
          <p:cNvSpPr txBox="1"/>
          <p:nvPr userDrawn="1"/>
        </p:nvSpPr>
        <p:spPr>
          <a:xfrm>
            <a:off x="5116848" y="2306083"/>
            <a:ext cx="1870480" cy="1692771"/>
          </a:xfrm>
          <a:prstGeom prst="rect">
            <a:avLst/>
          </a:prstGeom>
          <a:noFill/>
        </p:spPr>
        <p:txBody>
          <a:bodyPr wrap="square">
            <a:spAutoFit/>
          </a:bodyPr>
          <a:lstStyle/>
          <a:p>
            <a:r>
              <a:rPr lang="en-US" sz="1400" dirty="0">
                <a:solidFill>
                  <a:srgbClr val="5F2B8A"/>
                </a:solidFill>
                <a:latin typeface="+mj-lt"/>
              </a:rPr>
              <a:t>Modern Workplace &amp; Security</a:t>
            </a:r>
          </a:p>
          <a:p>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ondersteunen u in het beter en veiliger organiseren van de digitale werkplek.</a:t>
            </a:r>
            <a:endParaRPr lang="nl-NL" sz="1200" dirty="0"/>
          </a:p>
        </p:txBody>
      </p:sp>
      <p:sp>
        <p:nvSpPr>
          <p:cNvPr id="54" name="Rechthoek: afgeronde hoeken 53">
            <a:extLst>
              <a:ext uri="{FF2B5EF4-FFF2-40B4-BE49-F238E27FC236}">
                <a16:creationId xmlns:a16="http://schemas.microsoft.com/office/drawing/2014/main" id="{D17796ED-4A1F-4355-8C7D-86271D34D32D}"/>
              </a:ext>
            </a:extLst>
          </p:cNvPr>
          <p:cNvSpPr/>
          <p:nvPr userDrawn="1"/>
        </p:nvSpPr>
        <p:spPr>
          <a:xfrm>
            <a:off x="7373367"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dirty="0">
                <a:solidFill>
                  <a:srgbClr val="000000"/>
                </a:solidFill>
                <a:effectLst/>
                <a:latin typeface="Calibri" panose="020F0502020204030204" pitchFamily="34" charset="0"/>
              </a:rPr>
            </a:br>
            <a:endParaRPr lang="nl-NL" dirty="0">
              <a:solidFill>
                <a:srgbClr val="5F2B8A"/>
              </a:solidFill>
              <a:latin typeface="+mj-lt"/>
            </a:endParaRPr>
          </a:p>
        </p:txBody>
      </p:sp>
      <p:sp>
        <p:nvSpPr>
          <p:cNvPr id="55" name="Tekstvak 54">
            <a:extLst>
              <a:ext uri="{FF2B5EF4-FFF2-40B4-BE49-F238E27FC236}">
                <a16:creationId xmlns:a16="http://schemas.microsoft.com/office/drawing/2014/main" id="{44B4AA29-7D44-4D51-9B60-6458C447ED31}"/>
              </a:ext>
            </a:extLst>
          </p:cNvPr>
          <p:cNvSpPr txBox="1"/>
          <p:nvPr userDrawn="1"/>
        </p:nvSpPr>
        <p:spPr>
          <a:xfrm>
            <a:off x="7457075" y="2305614"/>
            <a:ext cx="1870480" cy="1877437"/>
          </a:xfrm>
          <a:prstGeom prst="rect">
            <a:avLst/>
          </a:prstGeom>
          <a:noFill/>
        </p:spPr>
        <p:txBody>
          <a:bodyPr wrap="square">
            <a:spAutoFit/>
          </a:bodyPr>
          <a:lstStyle/>
          <a:p>
            <a:r>
              <a:rPr lang="en-US" sz="1400" dirty="0">
                <a:solidFill>
                  <a:srgbClr val="5F2B8A"/>
                </a:solidFill>
                <a:latin typeface="+mj-lt"/>
              </a:rPr>
              <a:t>Customer Success</a:t>
            </a:r>
          </a:p>
          <a:p>
            <a:endParaRPr lang="en-US" sz="1400" dirty="0">
              <a:solidFill>
                <a:srgbClr val="5F2B8A"/>
              </a:solidFill>
              <a:latin typeface="+mj-lt"/>
            </a:endParaRPr>
          </a:p>
          <a:p>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realiseren samen met u een breed geaccepteerde moderne en persoonlijke werkomgeving.</a:t>
            </a:r>
            <a:endParaRPr lang="nl-NL" sz="1200" dirty="0"/>
          </a:p>
        </p:txBody>
      </p:sp>
      <p:sp>
        <p:nvSpPr>
          <p:cNvPr id="56" name="Rechthoek: afgeronde hoeken 55">
            <a:extLst>
              <a:ext uri="{FF2B5EF4-FFF2-40B4-BE49-F238E27FC236}">
                <a16:creationId xmlns:a16="http://schemas.microsoft.com/office/drawing/2014/main" id="{66FEAA04-21AC-415A-B828-FA58059B920C}"/>
              </a:ext>
            </a:extLst>
          </p:cNvPr>
          <p:cNvSpPr/>
          <p:nvPr userDrawn="1"/>
        </p:nvSpPr>
        <p:spPr>
          <a:xfrm>
            <a:off x="9713596"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dirty="0">
                <a:solidFill>
                  <a:srgbClr val="000000"/>
                </a:solidFill>
                <a:effectLst/>
                <a:latin typeface="Calibri" panose="020F0502020204030204" pitchFamily="34" charset="0"/>
              </a:rPr>
            </a:br>
            <a:endParaRPr lang="nl-NL" dirty="0">
              <a:solidFill>
                <a:srgbClr val="5F2B8A"/>
              </a:solidFill>
              <a:latin typeface="+mj-lt"/>
            </a:endParaRPr>
          </a:p>
        </p:txBody>
      </p:sp>
      <p:sp>
        <p:nvSpPr>
          <p:cNvPr id="57" name="Tekstvak 56">
            <a:extLst>
              <a:ext uri="{FF2B5EF4-FFF2-40B4-BE49-F238E27FC236}">
                <a16:creationId xmlns:a16="http://schemas.microsoft.com/office/drawing/2014/main" id="{F6B34BBF-04DA-43C0-A685-4DA803E39190}"/>
              </a:ext>
            </a:extLst>
          </p:cNvPr>
          <p:cNvSpPr txBox="1"/>
          <p:nvPr userDrawn="1"/>
        </p:nvSpPr>
        <p:spPr>
          <a:xfrm>
            <a:off x="9792327" y="2305614"/>
            <a:ext cx="1870480" cy="1877437"/>
          </a:xfrm>
          <a:prstGeom prst="rect">
            <a:avLst/>
          </a:prstGeom>
          <a:noFill/>
        </p:spPr>
        <p:txBody>
          <a:bodyPr wrap="square">
            <a:spAutoFit/>
          </a:bodyPr>
          <a:lstStyle/>
          <a:p>
            <a:r>
              <a:rPr lang="en-US" sz="1400" dirty="0">
                <a:solidFill>
                  <a:srgbClr val="5F2B8A"/>
                </a:solidFill>
                <a:latin typeface="+mj-lt"/>
              </a:rPr>
              <a:t>Managed </a:t>
            </a:r>
            <a:br>
              <a:rPr lang="en-US" sz="1400" dirty="0">
                <a:solidFill>
                  <a:srgbClr val="5F2B8A"/>
                </a:solidFill>
                <a:latin typeface="+mj-lt"/>
              </a:rPr>
            </a:br>
            <a:r>
              <a:rPr lang="en-US" sz="1400" dirty="0">
                <a:solidFill>
                  <a:srgbClr val="5F2B8A"/>
                </a:solidFill>
                <a:latin typeface="+mj-lt"/>
              </a:rPr>
              <a:t>Services</a:t>
            </a:r>
          </a:p>
          <a:p>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ontzorgen en adviseren u, zowel in het beheer als in het support van uw ICT-systemen.</a:t>
            </a:r>
            <a:br>
              <a:rPr lang="nl-NL" sz="1400" b="0" i="0" dirty="0">
                <a:solidFill>
                  <a:srgbClr val="000000"/>
                </a:solidFill>
                <a:effectLst/>
                <a:latin typeface="Calibri" panose="020F0502020204030204" pitchFamily="34" charset="0"/>
              </a:rPr>
            </a:br>
            <a:endParaRPr lang="nl-NL" sz="1200" dirty="0"/>
          </a:p>
        </p:txBody>
      </p:sp>
    </p:spTree>
    <p:extLst>
      <p:ext uri="{BB962C8B-B14F-4D97-AF65-F5344CB8AC3E}">
        <p14:creationId xmlns:p14="http://schemas.microsoft.com/office/powerpoint/2010/main" val="4081831448"/>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ntent 2 ">
    <p:spTree>
      <p:nvGrpSpPr>
        <p:cNvPr id="1" name=""/>
        <p:cNvGrpSpPr/>
        <p:nvPr/>
      </p:nvGrpSpPr>
      <p:grpSpPr>
        <a:xfrm>
          <a:off x="0" y="0"/>
          <a:ext cx="0" cy="0"/>
          <a:chOff x="0" y="0"/>
          <a:chExt cx="0" cy="0"/>
        </a:xfrm>
      </p:grpSpPr>
      <p:pic>
        <p:nvPicPr>
          <p:cNvPr id="21" name="Afbeelding 20">
            <a:extLst>
              <a:ext uri="{FF2B5EF4-FFF2-40B4-BE49-F238E27FC236}">
                <a16:creationId xmlns:a16="http://schemas.microsoft.com/office/drawing/2014/main" id="{910EC4C4-9ED7-49D4-A6A6-A7F96F4771A1}"/>
              </a:ext>
            </a:extLst>
          </p:cNvPr>
          <p:cNvPicPr/>
          <p:nvPr userDrawn="1"/>
        </p:nvPicPr>
        <p:blipFill rotWithShape="1">
          <a:blip r:embed="rId2">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3" name="Content Placeholder 2">
            <a:extLst>
              <a:ext uri="{FF2B5EF4-FFF2-40B4-BE49-F238E27FC236}">
                <a16:creationId xmlns:a16="http://schemas.microsoft.com/office/drawing/2014/main" id="{6AF5B0BC-0CDE-44D8-B3EA-071BAFFB6DAD}"/>
              </a:ext>
            </a:extLst>
          </p:cNvPr>
          <p:cNvSpPr>
            <a:spLocks noGrp="1"/>
          </p:cNvSpPr>
          <p:nvPr>
            <p:ph idx="1"/>
          </p:nvPr>
        </p:nvSpPr>
        <p:spPr>
          <a:xfrm>
            <a:off x="409089" y="1548033"/>
            <a:ext cx="5390349" cy="4579866"/>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NL" dirty="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3" name="Rectangle 42">
            <a:extLst>
              <a:ext uri="{FF2B5EF4-FFF2-40B4-BE49-F238E27FC236}">
                <a16:creationId xmlns:a16="http://schemas.microsoft.com/office/drawing/2014/main" id="{060B3FDC-A720-4034-A3C0-DF51D6661E49}"/>
              </a:ext>
            </a:extLst>
          </p:cNvPr>
          <p:cNvSpPr/>
          <p:nvPr userDrawn="1"/>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20" name="Title 1">
            <a:extLst>
              <a:ext uri="{FF2B5EF4-FFF2-40B4-BE49-F238E27FC236}">
                <a16:creationId xmlns:a16="http://schemas.microsoft.com/office/drawing/2014/main" id="{6F8765F7-9B69-4EA4-A17D-5C523C607D7F}"/>
              </a:ext>
            </a:extLst>
          </p:cNvPr>
          <p:cNvSpPr>
            <a:spLocks noGrp="1"/>
          </p:cNvSpPr>
          <p:nvPr>
            <p:ph type="title" hasCustomPrompt="1"/>
          </p:nvPr>
        </p:nvSpPr>
        <p:spPr>
          <a:xfrm>
            <a:off x="409090" y="349721"/>
            <a:ext cx="10778740" cy="480131"/>
          </a:xfrm>
          <a:prstGeom prst="rect">
            <a:avLst/>
          </a:prstGeom>
          <a:noFill/>
        </p:spPr>
        <p:txBody>
          <a:bodyPr vert="horz" wrap="square" lIns="91440" tIns="45720" rIns="91440" bIns="45720" rtlCol="0" anchor="ctr">
            <a:spAutoFit/>
          </a:bodyPr>
          <a:lstStyle>
            <a:lvl1pPr>
              <a:defRPr lang="en-NL" sz="2800" dirty="0">
                <a:latin typeface="Segoe UI Light" panose="020B0502040204020203" pitchFamily="34" charset="0"/>
                <a:cs typeface="Segoe UI Light" panose="020B0502040204020203" pitchFamily="34" charset="0"/>
              </a:defRPr>
            </a:lvl1pPr>
          </a:lstStyle>
          <a:p>
            <a:pPr marL="0" lvl="0"/>
            <a:r>
              <a:rPr lang="en-US" dirty="0"/>
              <a:t>Click to edit title</a:t>
            </a:r>
            <a:endParaRPr lang="en-NL" dirty="0"/>
          </a:p>
        </p:txBody>
      </p:sp>
      <p:pic>
        <p:nvPicPr>
          <p:cNvPr id="4" name="Afbeelding 3">
            <a:extLst>
              <a:ext uri="{FF2B5EF4-FFF2-40B4-BE49-F238E27FC236}">
                <a16:creationId xmlns:a16="http://schemas.microsoft.com/office/drawing/2014/main" id="{69F6E16C-ABCC-4E0B-AB5F-772C10CD3B8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sp>
        <p:nvSpPr>
          <p:cNvPr id="9" name="Content Placeholder 2">
            <a:extLst>
              <a:ext uri="{FF2B5EF4-FFF2-40B4-BE49-F238E27FC236}">
                <a16:creationId xmlns:a16="http://schemas.microsoft.com/office/drawing/2014/main" id="{73973261-53A7-43FF-AC56-0CDBFC01A208}"/>
              </a:ext>
            </a:extLst>
          </p:cNvPr>
          <p:cNvSpPr>
            <a:spLocks noGrp="1"/>
          </p:cNvSpPr>
          <p:nvPr>
            <p:ph idx="14"/>
          </p:nvPr>
        </p:nvSpPr>
        <p:spPr>
          <a:xfrm>
            <a:off x="5798459" y="1548033"/>
            <a:ext cx="5390349" cy="4579866"/>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NL" dirty="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11" name="Tijdelijke aanduiding voor dianummer 2">
            <a:extLst>
              <a:ext uri="{FF2B5EF4-FFF2-40B4-BE49-F238E27FC236}">
                <a16:creationId xmlns:a16="http://schemas.microsoft.com/office/drawing/2014/main" id="{9C789935-F55D-43B5-B4A3-E1B26A959B7D}"/>
              </a:ext>
            </a:extLst>
          </p:cNvPr>
          <p:cNvSpPr>
            <a:spLocks noGrp="1"/>
          </p:cNvSpPr>
          <p:nvPr>
            <p:ph type="sldNum" sz="quarter" idx="10"/>
          </p:nvPr>
        </p:nvSpPr>
        <p:spPr>
          <a:xfrm>
            <a:off x="-2180968" y="6492875"/>
            <a:ext cx="2743200" cy="365125"/>
          </a:xfrm>
        </p:spPr>
        <p:txBody>
          <a:bodyPr/>
          <a:lstStyle>
            <a:lvl1pPr>
              <a:defRPr sz="800">
                <a:solidFill>
                  <a:schemeClr val="bg1"/>
                </a:solidFill>
                <a:latin typeface="+mj-lt"/>
              </a:defRPr>
            </a:lvl1pPr>
          </a:lstStyle>
          <a:p>
            <a:r>
              <a:rPr lang="nl-NL" dirty="0"/>
              <a:t>Slide </a:t>
            </a:r>
            <a:fld id="{5A6A3FAD-55E3-4465-BA66-BB8A01A09E4C}" type="slidenum">
              <a:rPr lang="nl-NL" smtClean="0"/>
              <a:pPr/>
              <a:t>‹#›</a:t>
            </a:fld>
            <a:endParaRPr lang="nl-NL" dirty="0"/>
          </a:p>
        </p:txBody>
      </p:sp>
    </p:spTree>
    <p:extLst>
      <p:ext uri="{BB962C8B-B14F-4D97-AF65-F5344CB8AC3E}">
        <p14:creationId xmlns:p14="http://schemas.microsoft.com/office/powerpoint/2010/main" val="239502661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Klanten">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0DDF1AE4-BDDF-47AA-8675-453B78DB34B8}"/>
              </a:ext>
            </a:extLst>
          </p:cNvPr>
          <p:cNvSpPr>
            <a:spLocks noGrp="1"/>
          </p:cNvSpPr>
          <p:nvPr>
            <p:ph type="sldNum" sz="quarter" idx="10"/>
          </p:nvPr>
        </p:nvSpPr>
        <p:spPr/>
        <p:txBody>
          <a:bodyPr/>
          <a:lstStyle/>
          <a:p>
            <a:fld id="{5A6A3FAD-55E3-4465-BA66-BB8A01A09E4C}" type="slidenum">
              <a:rPr lang="nl-NL" smtClean="0"/>
              <a:t>‹#›</a:t>
            </a:fld>
            <a:endParaRPr lang="nl-NL"/>
          </a:p>
        </p:txBody>
      </p:sp>
      <p:grpSp>
        <p:nvGrpSpPr>
          <p:cNvPr id="120" name="Groep 119">
            <a:extLst>
              <a:ext uri="{FF2B5EF4-FFF2-40B4-BE49-F238E27FC236}">
                <a16:creationId xmlns:a16="http://schemas.microsoft.com/office/drawing/2014/main" id="{516CDFCC-B26E-435F-B55D-E63B0159FEEF}"/>
              </a:ext>
            </a:extLst>
          </p:cNvPr>
          <p:cNvGrpSpPr/>
          <p:nvPr userDrawn="1"/>
        </p:nvGrpSpPr>
        <p:grpSpPr>
          <a:xfrm>
            <a:off x="652085" y="1564026"/>
            <a:ext cx="10773249" cy="1056707"/>
            <a:chOff x="676997" y="1570372"/>
            <a:chExt cx="10773249" cy="1056707"/>
          </a:xfrm>
        </p:grpSpPr>
        <p:grpSp>
          <p:nvGrpSpPr>
            <p:cNvPr id="10" name="Groep 9">
              <a:extLst>
                <a:ext uri="{FF2B5EF4-FFF2-40B4-BE49-F238E27FC236}">
                  <a16:creationId xmlns:a16="http://schemas.microsoft.com/office/drawing/2014/main" id="{C26C68DE-861C-4125-980F-175A465DFD3B}"/>
                </a:ext>
              </a:extLst>
            </p:cNvPr>
            <p:cNvGrpSpPr/>
            <p:nvPr userDrawn="1"/>
          </p:nvGrpSpPr>
          <p:grpSpPr>
            <a:xfrm>
              <a:off x="8877752" y="1570372"/>
              <a:ext cx="2572494" cy="1050361"/>
              <a:chOff x="687987" y="1576718"/>
              <a:chExt cx="2572494" cy="1050361"/>
            </a:xfrm>
          </p:grpSpPr>
          <p:sp>
            <p:nvSpPr>
              <p:cNvPr id="20" name="Rectangle 22">
                <a:extLst>
                  <a:ext uri="{FF2B5EF4-FFF2-40B4-BE49-F238E27FC236}">
                    <a16:creationId xmlns:a16="http://schemas.microsoft.com/office/drawing/2014/main" id="{5B5B871B-99CC-48BC-BE50-F31CAD4DAA15}"/>
                  </a:ext>
                </a:extLst>
              </p:cNvPr>
              <p:cNvSpPr/>
              <p:nvPr userDrawn="1"/>
            </p:nvSpPr>
            <p:spPr>
              <a:xfrm>
                <a:off x="687987" y="157671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21" name="Rectangle 22">
                <a:extLst>
                  <a:ext uri="{FF2B5EF4-FFF2-40B4-BE49-F238E27FC236}">
                    <a16:creationId xmlns:a16="http://schemas.microsoft.com/office/drawing/2014/main" id="{D79706BC-B6BF-4BF0-90DB-59870E9D81D3}"/>
                  </a:ext>
                </a:extLst>
              </p:cNvPr>
              <p:cNvSpPr/>
              <p:nvPr userDrawn="1"/>
            </p:nvSpPr>
            <p:spPr>
              <a:xfrm>
                <a:off x="711200" y="159287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 name="Groep 10">
              <a:extLst>
                <a:ext uri="{FF2B5EF4-FFF2-40B4-BE49-F238E27FC236}">
                  <a16:creationId xmlns:a16="http://schemas.microsoft.com/office/drawing/2014/main" id="{A1E37C22-25A5-4227-AB0E-103DE48C955C}"/>
                </a:ext>
              </a:extLst>
            </p:cNvPr>
            <p:cNvGrpSpPr/>
            <p:nvPr userDrawn="1"/>
          </p:nvGrpSpPr>
          <p:grpSpPr>
            <a:xfrm>
              <a:off x="6144167" y="1571701"/>
              <a:ext cx="2572494" cy="1050361"/>
              <a:chOff x="687987" y="1576718"/>
              <a:chExt cx="2572494" cy="1050361"/>
            </a:xfrm>
          </p:grpSpPr>
          <p:sp>
            <p:nvSpPr>
              <p:cNvPr id="18" name="Rectangle 22">
                <a:extLst>
                  <a:ext uri="{FF2B5EF4-FFF2-40B4-BE49-F238E27FC236}">
                    <a16:creationId xmlns:a16="http://schemas.microsoft.com/office/drawing/2014/main" id="{8BAADEC6-F44D-4A24-BF62-37AAC22CBA8E}"/>
                  </a:ext>
                </a:extLst>
              </p:cNvPr>
              <p:cNvSpPr/>
              <p:nvPr userDrawn="1"/>
            </p:nvSpPr>
            <p:spPr>
              <a:xfrm>
                <a:off x="687987" y="157671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9" name="Rectangle 22">
                <a:extLst>
                  <a:ext uri="{FF2B5EF4-FFF2-40B4-BE49-F238E27FC236}">
                    <a16:creationId xmlns:a16="http://schemas.microsoft.com/office/drawing/2014/main" id="{638E39A3-9950-4FA2-B843-1D530A36358F}"/>
                  </a:ext>
                </a:extLst>
              </p:cNvPr>
              <p:cNvSpPr/>
              <p:nvPr userDrawn="1"/>
            </p:nvSpPr>
            <p:spPr>
              <a:xfrm>
                <a:off x="711200" y="159287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2" name="Groep 11">
              <a:extLst>
                <a:ext uri="{FF2B5EF4-FFF2-40B4-BE49-F238E27FC236}">
                  <a16:creationId xmlns:a16="http://schemas.microsoft.com/office/drawing/2014/main" id="{4A721C3F-5449-42E2-A615-2125A090E36B}"/>
                </a:ext>
              </a:extLst>
            </p:cNvPr>
            <p:cNvGrpSpPr/>
            <p:nvPr userDrawn="1"/>
          </p:nvGrpSpPr>
          <p:grpSpPr>
            <a:xfrm>
              <a:off x="3410582" y="1576718"/>
              <a:ext cx="2572494" cy="1050361"/>
              <a:chOff x="687987" y="1576718"/>
              <a:chExt cx="2572494" cy="1050361"/>
            </a:xfrm>
          </p:grpSpPr>
          <p:sp>
            <p:nvSpPr>
              <p:cNvPr id="16" name="Rectangle 22">
                <a:extLst>
                  <a:ext uri="{FF2B5EF4-FFF2-40B4-BE49-F238E27FC236}">
                    <a16:creationId xmlns:a16="http://schemas.microsoft.com/office/drawing/2014/main" id="{E887A610-0B56-4B67-AD90-3D5926CE3A4B}"/>
                  </a:ext>
                </a:extLst>
              </p:cNvPr>
              <p:cNvSpPr/>
              <p:nvPr userDrawn="1"/>
            </p:nvSpPr>
            <p:spPr>
              <a:xfrm>
                <a:off x="687987" y="157671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7" name="Rectangle 22">
                <a:extLst>
                  <a:ext uri="{FF2B5EF4-FFF2-40B4-BE49-F238E27FC236}">
                    <a16:creationId xmlns:a16="http://schemas.microsoft.com/office/drawing/2014/main" id="{19D3471C-8ABE-4EA7-BCC6-492A05E88D65}"/>
                  </a:ext>
                </a:extLst>
              </p:cNvPr>
              <p:cNvSpPr/>
              <p:nvPr userDrawn="1"/>
            </p:nvSpPr>
            <p:spPr>
              <a:xfrm>
                <a:off x="711200" y="159287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3" name="Groep 12">
              <a:extLst>
                <a:ext uri="{FF2B5EF4-FFF2-40B4-BE49-F238E27FC236}">
                  <a16:creationId xmlns:a16="http://schemas.microsoft.com/office/drawing/2014/main" id="{C8C97CC9-9CA5-423F-8C4C-24206440402E}"/>
                </a:ext>
              </a:extLst>
            </p:cNvPr>
            <p:cNvGrpSpPr/>
            <p:nvPr userDrawn="1"/>
          </p:nvGrpSpPr>
          <p:grpSpPr>
            <a:xfrm>
              <a:off x="676997" y="1576718"/>
              <a:ext cx="2572494" cy="1050361"/>
              <a:chOff x="687987" y="1576718"/>
              <a:chExt cx="2572494" cy="1050361"/>
            </a:xfrm>
          </p:grpSpPr>
          <p:sp>
            <p:nvSpPr>
              <p:cNvPr id="14" name="Rectangle 22">
                <a:extLst>
                  <a:ext uri="{FF2B5EF4-FFF2-40B4-BE49-F238E27FC236}">
                    <a16:creationId xmlns:a16="http://schemas.microsoft.com/office/drawing/2014/main" id="{E83022CA-207A-4A1D-929B-CC478D52A8F7}"/>
                  </a:ext>
                </a:extLst>
              </p:cNvPr>
              <p:cNvSpPr/>
              <p:nvPr userDrawn="1"/>
            </p:nvSpPr>
            <p:spPr>
              <a:xfrm>
                <a:off x="687987" y="157671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5" name="Rectangle 22">
                <a:extLst>
                  <a:ext uri="{FF2B5EF4-FFF2-40B4-BE49-F238E27FC236}">
                    <a16:creationId xmlns:a16="http://schemas.microsoft.com/office/drawing/2014/main" id="{64C310B9-B3BE-4ABC-9D9B-03123EF40647}"/>
                  </a:ext>
                </a:extLst>
              </p:cNvPr>
              <p:cNvSpPr/>
              <p:nvPr userDrawn="1"/>
            </p:nvSpPr>
            <p:spPr>
              <a:xfrm>
                <a:off x="711200" y="159287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pic>
        <p:nvPicPr>
          <p:cNvPr id="58" name="Afbeelding 57">
            <a:extLst>
              <a:ext uri="{FF2B5EF4-FFF2-40B4-BE49-F238E27FC236}">
                <a16:creationId xmlns:a16="http://schemas.microsoft.com/office/drawing/2014/main" id="{8CD7D4AA-9DA5-44E3-B9CE-A1013AB560E8}"/>
              </a:ext>
            </a:extLst>
          </p:cNvPr>
          <p:cNvPicPr/>
          <p:nvPr userDrawn="1"/>
        </p:nvPicPr>
        <p:blipFill rotWithShape="1">
          <a:blip r:embed="rId2">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59" name="Rectangle 42">
            <a:extLst>
              <a:ext uri="{FF2B5EF4-FFF2-40B4-BE49-F238E27FC236}">
                <a16:creationId xmlns:a16="http://schemas.microsoft.com/office/drawing/2014/main" id="{20C0D132-B5F3-47DD-B68C-F7BFD263B748}"/>
              </a:ext>
            </a:extLst>
          </p:cNvPr>
          <p:cNvSpPr/>
          <p:nvPr userDrawn="1"/>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60" name="Title 1">
            <a:extLst>
              <a:ext uri="{FF2B5EF4-FFF2-40B4-BE49-F238E27FC236}">
                <a16:creationId xmlns:a16="http://schemas.microsoft.com/office/drawing/2014/main" id="{718EE2EA-B93C-4A35-B0DB-9C05980A13BA}"/>
              </a:ext>
            </a:extLst>
          </p:cNvPr>
          <p:cNvSpPr>
            <a:spLocks noGrp="1"/>
          </p:cNvSpPr>
          <p:nvPr userDrawn="1">
            <p:ph type="title" hasCustomPrompt="1"/>
          </p:nvPr>
        </p:nvSpPr>
        <p:spPr>
          <a:xfrm>
            <a:off x="409090" y="349721"/>
            <a:ext cx="10778740" cy="480131"/>
          </a:xfrm>
          <a:prstGeom prst="rect">
            <a:avLst/>
          </a:prstGeom>
          <a:noFill/>
        </p:spPr>
        <p:txBody>
          <a:bodyPr vert="horz" wrap="square" lIns="91440" tIns="45720" rIns="91440" bIns="45720" rtlCol="0" anchor="ctr">
            <a:spAutoFit/>
          </a:bodyPr>
          <a:lstStyle>
            <a:lvl1pPr>
              <a:defRPr lang="en-NL" sz="2800" dirty="0">
                <a:latin typeface="Segoe UI Light" panose="020B0502040204020203" pitchFamily="34" charset="0"/>
                <a:cs typeface="Segoe UI Light" panose="020B0502040204020203" pitchFamily="34" charset="0"/>
              </a:defRPr>
            </a:lvl1pPr>
          </a:lstStyle>
          <a:p>
            <a:pPr marL="0" lvl="0"/>
            <a:r>
              <a:rPr lang="en-US" dirty="0"/>
              <a:t>Click to edit title</a:t>
            </a:r>
            <a:endParaRPr lang="en-NL" dirty="0"/>
          </a:p>
        </p:txBody>
      </p:sp>
      <p:pic>
        <p:nvPicPr>
          <p:cNvPr id="61" name="Afbeelding 60">
            <a:extLst>
              <a:ext uri="{FF2B5EF4-FFF2-40B4-BE49-F238E27FC236}">
                <a16:creationId xmlns:a16="http://schemas.microsoft.com/office/drawing/2014/main" id="{C53D0D53-B69A-4E97-B46B-C2EBA5BE4F79}"/>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sp>
        <p:nvSpPr>
          <p:cNvPr id="62" name="Tijdelijke aanduiding voor dianummer 2">
            <a:extLst>
              <a:ext uri="{FF2B5EF4-FFF2-40B4-BE49-F238E27FC236}">
                <a16:creationId xmlns:a16="http://schemas.microsoft.com/office/drawing/2014/main" id="{ABEA5508-5AE4-4F33-B076-DB9E886A5845}"/>
              </a:ext>
            </a:extLst>
          </p:cNvPr>
          <p:cNvSpPr txBox="1">
            <a:spLocks/>
          </p:cNvSpPr>
          <p:nvPr userDrawn="1"/>
        </p:nvSpPr>
        <p:spPr>
          <a:xfrm>
            <a:off x="-2180968" y="6492875"/>
            <a:ext cx="2743200" cy="365125"/>
          </a:xfrm>
          <a:prstGeom prst="rect">
            <a:avLst/>
          </a:prstGeom>
        </p:spPr>
        <p:txBody>
          <a:bodyPr vert="horz" lIns="91440" tIns="45720" rIns="91440" bIns="45720" rtlCol="0" anchor="ctr"/>
          <a:lstStyle>
            <a:defPPr>
              <a:defRPr lang="en-NL"/>
            </a:defPPr>
            <a:lvl1pPr marL="0" algn="r" defTabSz="914400" rtl="0" eaLnBrk="1" latinLnBrk="0" hangingPunct="1">
              <a:defRPr sz="8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nl-NL"/>
              <a:t>Slide </a:t>
            </a:r>
            <a:fld id="{5A6A3FAD-55E3-4465-BA66-BB8A01A09E4C}" type="slidenum">
              <a:rPr lang="nl-NL" smtClean="0"/>
              <a:pPr/>
              <a:t>‹#›</a:t>
            </a:fld>
            <a:endParaRPr lang="nl-NL" dirty="0"/>
          </a:p>
        </p:txBody>
      </p:sp>
      <p:sp>
        <p:nvSpPr>
          <p:cNvPr id="64" name="Tijdelijke aanduiding voor afbeelding 63">
            <a:extLst>
              <a:ext uri="{FF2B5EF4-FFF2-40B4-BE49-F238E27FC236}">
                <a16:creationId xmlns:a16="http://schemas.microsoft.com/office/drawing/2014/main" id="{1EC947B4-9E11-47BE-A693-DEF2CC8498A0}"/>
              </a:ext>
            </a:extLst>
          </p:cNvPr>
          <p:cNvSpPr>
            <a:spLocks noGrp="1"/>
          </p:cNvSpPr>
          <p:nvPr userDrawn="1">
            <p:ph type="pic" sz="quarter" idx="11" hasCustomPrompt="1"/>
          </p:nvPr>
        </p:nvSpPr>
        <p:spPr>
          <a:xfrm>
            <a:off x="968369" y="1688621"/>
            <a:ext cx="1939925" cy="798513"/>
          </a:xfrm>
        </p:spPr>
        <p:txBody>
          <a:bodyPr/>
          <a:lstStyle>
            <a:lvl1pPr marL="0" indent="0" algn="ctr">
              <a:buNone/>
              <a:defRPr/>
            </a:lvl1pPr>
          </a:lstStyle>
          <a:p>
            <a:r>
              <a:rPr lang="en-US" dirty="0"/>
              <a:t>Logo </a:t>
            </a:r>
            <a:r>
              <a:rPr lang="en-US" dirty="0" err="1"/>
              <a:t>klant</a:t>
            </a:r>
            <a:endParaRPr lang="nl-NL" dirty="0"/>
          </a:p>
        </p:txBody>
      </p:sp>
      <p:sp>
        <p:nvSpPr>
          <p:cNvPr id="77" name="Tijdelijke aanduiding voor afbeelding 63">
            <a:extLst>
              <a:ext uri="{FF2B5EF4-FFF2-40B4-BE49-F238E27FC236}">
                <a16:creationId xmlns:a16="http://schemas.microsoft.com/office/drawing/2014/main" id="{49204614-DF45-4A90-A911-817EA4567F92}"/>
              </a:ext>
            </a:extLst>
          </p:cNvPr>
          <p:cNvSpPr>
            <a:spLocks noGrp="1"/>
          </p:cNvSpPr>
          <p:nvPr>
            <p:ph type="pic" sz="quarter" idx="12" hasCustomPrompt="1"/>
          </p:nvPr>
        </p:nvSpPr>
        <p:spPr>
          <a:xfrm>
            <a:off x="3702810" y="1688621"/>
            <a:ext cx="1939925" cy="798513"/>
          </a:xfrm>
        </p:spPr>
        <p:txBody>
          <a:bodyPr/>
          <a:lstStyle>
            <a:lvl1pPr marL="0" indent="0" algn="ctr">
              <a:buNone/>
              <a:defRPr/>
            </a:lvl1pPr>
          </a:lstStyle>
          <a:p>
            <a:r>
              <a:rPr lang="en-US" dirty="0"/>
              <a:t>Logo </a:t>
            </a:r>
            <a:r>
              <a:rPr lang="en-US" dirty="0" err="1"/>
              <a:t>klant</a:t>
            </a:r>
            <a:endParaRPr lang="nl-NL" dirty="0"/>
          </a:p>
        </p:txBody>
      </p:sp>
      <p:sp>
        <p:nvSpPr>
          <p:cNvPr id="78" name="Tijdelijke aanduiding voor afbeelding 63">
            <a:extLst>
              <a:ext uri="{FF2B5EF4-FFF2-40B4-BE49-F238E27FC236}">
                <a16:creationId xmlns:a16="http://schemas.microsoft.com/office/drawing/2014/main" id="{639AE129-9F05-4DFF-942F-12FC9BF60CB4}"/>
              </a:ext>
            </a:extLst>
          </p:cNvPr>
          <p:cNvSpPr>
            <a:spLocks noGrp="1"/>
          </p:cNvSpPr>
          <p:nvPr>
            <p:ph type="pic" sz="quarter" idx="13" hasCustomPrompt="1"/>
          </p:nvPr>
        </p:nvSpPr>
        <p:spPr>
          <a:xfrm>
            <a:off x="6435539" y="1691278"/>
            <a:ext cx="1939925" cy="798513"/>
          </a:xfrm>
        </p:spPr>
        <p:txBody>
          <a:bodyPr/>
          <a:lstStyle>
            <a:lvl1pPr marL="0" indent="0" algn="ctr">
              <a:buNone/>
              <a:defRPr/>
            </a:lvl1pPr>
          </a:lstStyle>
          <a:p>
            <a:r>
              <a:rPr lang="en-US" dirty="0"/>
              <a:t>Logo </a:t>
            </a:r>
            <a:r>
              <a:rPr lang="en-US" dirty="0" err="1"/>
              <a:t>klant</a:t>
            </a:r>
            <a:endParaRPr lang="nl-NL" dirty="0"/>
          </a:p>
        </p:txBody>
      </p:sp>
      <p:sp>
        <p:nvSpPr>
          <p:cNvPr id="79" name="Tijdelijke aanduiding voor afbeelding 63">
            <a:extLst>
              <a:ext uri="{FF2B5EF4-FFF2-40B4-BE49-F238E27FC236}">
                <a16:creationId xmlns:a16="http://schemas.microsoft.com/office/drawing/2014/main" id="{603F4C0E-65F0-4EE4-86CC-B9B9139941BB}"/>
              </a:ext>
            </a:extLst>
          </p:cNvPr>
          <p:cNvSpPr>
            <a:spLocks noGrp="1"/>
          </p:cNvSpPr>
          <p:nvPr>
            <p:ph type="pic" sz="quarter" idx="14" hasCustomPrompt="1"/>
          </p:nvPr>
        </p:nvSpPr>
        <p:spPr>
          <a:xfrm>
            <a:off x="9169124" y="1689949"/>
            <a:ext cx="1939925" cy="798513"/>
          </a:xfrm>
        </p:spPr>
        <p:txBody>
          <a:bodyPr/>
          <a:lstStyle>
            <a:lvl1pPr marL="0" indent="0" algn="ctr">
              <a:buNone/>
              <a:defRPr/>
            </a:lvl1pPr>
          </a:lstStyle>
          <a:p>
            <a:r>
              <a:rPr lang="en-US" dirty="0"/>
              <a:t>Logo </a:t>
            </a:r>
            <a:r>
              <a:rPr lang="en-US" dirty="0" err="1"/>
              <a:t>klant</a:t>
            </a:r>
            <a:endParaRPr lang="nl-NL" dirty="0"/>
          </a:p>
        </p:txBody>
      </p:sp>
      <p:grpSp>
        <p:nvGrpSpPr>
          <p:cNvPr id="119" name="Groep 118">
            <a:extLst>
              <a:ext uri="{FF2B5EF4-FFF2-40B4-BE49-F238E27FC236}">
                <a16:creationId xmlns:a16="http://schemas.microsoft.com/office/drawing/2014/main" id="{0E2BCD04-B171-4A44-B175-092378940407}"/>
              </a:ext>
            </a:extLst>
          </p:cNvPr>
          <p:cNvGrpSpPr/>
          <p:nvPr userDrawn="1"/>
        </p:nvGrpSpPr>
        <p:grpSpPr>
          <a:xfrm>
            <a:off x="8855771" y="2843747"/>
            <a:ext cx="2572494" cy="1050361"/>
            <a:chOff x="8855771" y="2843747"/>
            <a:chExt cx="2572494" cy="1050361"/>
          </a:xfrm>
        </p:grpSpPr>
        <p:sp>
          <p:nvSpPr>
            <p:cNvPr id="81" name="Rectangle 22">
              <a:extLst>
                <a:ext uri="{FF2B5EF4-FFF2-40B4-BE49-F238E27FC236}">
                  <a16:creationId xmlns:a16="http://schemas.microsoft.com/office/drawing/2014/main" id="{9F96C2D8-B1FA-451F-B2FC-88F31BC9A576}"/>
                </a:ext>
              </a:extLst>
            </p:cNvPr>
            <p:cNvSpPr/>
            <p:nvPr userDrawn="1"/>
          </p:nvSpPr>
          <p:spPr>
            <a:xfrm>
              <a:off x="8855771" y="2843747"/>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82" name="Rectangle 22">
              <a:extLst>
                <a:ext uri="{FF2B5EF4-FFF2-40B4-BE49-F238E27FC236}">
                  <a16:creationId xmlns:a16="http://schemas.microsoft.com/office/drawing/2014/main" id="{501343F4-B14C-42E2-BC12-24AD0ED495B5}"/>
                </a:ext>
              </a:extLst>
            </p:cNvPr>
            <p:cNvSpPr/>
            <p:nvPr userDrawn="1"/>
          </p:nvSpPr>
          <p:spPr>
            <a:xfrm>
              <a:off x="8878984" y="2859906"/>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8" name="Groep 117">
            <a:extLst>
              <a:ext uri="{FF2B5EF4-FFF2-40B4-BE49-F238E27FC236}">
                <a16:creationId xmlns:a16="http://schemas.microsoft.com/office/drawing/2014/main" id="{033F6774-4668-49AF-AFC9-AF489D3087A4}"/>
              </a:ext>
            </a:extLst>
          </p:cNvPr>
          <p:cNvGrpSpPr/>
          <p:nvPr userDrawn="1"/>
        </p:nvGrpSpPr>
        <p:grpSpPr>
          <a:xfrm>
            <a:off x="6122186" y="2845076"/>
            <a:ext cx="2572494" cy="1050361"/>
            <a:chOff x="6122186" y="2845076"/>
            <a:chExt cx="2572494" cy="1050361"/>
          </a:xfrm>
        </p:grpSpPr>
        <p:sp>
          <p:nvSpPr>
            <p:cNvPr id="84" name="Rectangle 22">
              <a:extLst>
                <a:ext uri="{FF2B5EF4-FFF2-40B4-BE49-F238E27FC236}">
                  <a16:creationId xmlns:a16="http://schemas.microsoft.com/office/drawing/2014/main" id="{16A93CE0-C76A-470C-8B98-90E216A57844}"/>
                </a:ext>
              </a:extLst>
            </p:cNvPr>
            <p:cNvSpPr/>
            <p:nvPr userDrawn="1"/>
          </p:nvSpPr>
          <p:spPr>
            <a:xfrm>
              <a:off x="6122186" y="2845076"/>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85" name="Rectangle 22">
              <a:extLst>
                <a:ext uri="{FF2B5EF4-FFF2-40B4-BE49-F238E27FC236}">
                  <a16:creationId xmlns:a16="http://schemas.microsoft.com/office/drawing/2014/main" id="{7C865B44-14ED-4C0A-93ED-98BD02479C2F}"/>
                </a:ext>
              </a:extLst>
            </p:cNvPr>
            <p:cNvSpPr/>
            <p:nvPr userDrawn="1"/>
          </p:nvSpPr>
          <p:spPr>
            <a:xfrm>
              <a:off x="6145399" y="2861235"/>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7" name="Groep 116">
            <a:extLst>
              <a:ext uri="{FF2B5EF4-FFF2-40B4-BE49-F238E27FC236}">
                <a16:creationId xmlns:a16="http://schemas.microsoft.com/office/drawing/2014/main" id="{86FBD949-CC16-41BA-9A3C-397E605C7CAA}"/>
              </a:ext>
            </a:extLst>
          </p:cNvPr>
          <p:cNvGrpSpPr/>
          <p:nvPr userDrawn="1"/>
        </p:nvGrpSpPr>
        <p:grpSpPr>
          <a:xfrm>
            <a:off x="3388601" y="2850093"/>
            <a:ext cx="2572494" cy="1050361"/>
            <a:chOff x="3388601" y="2850093"/>
            <a:chExt cx="2572494" cy="1050361"/>
          </a:xfrm>
        </p:grpSpPr>
        <p:sp>
          <p:nvSpPr>
            <p:cNvPr id="87" name="Rectangle 22">
              <a:extLst>
                <a:ext uri="{FF2B5EF4-FFF2-40B4-BE49-F238E27FC236}">
                  <a16:creationId xmlns:a16="http://schemas.microsoft.com/office/drawing/2014/main" id="{041C4D20-C3CA-45B4-BDDD-286E1D6D1183}"/>
                </a:ext>
              </a:extLst>
            </p:cNvPr>
            <p:cNvSpPr/>
            <p:nvPr userDrawn="1"/>
          </p:nvSpPr>
          <p:spPr>
            <a:xfrm>
              <a:off x="3388601" y="2850093"/>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88" name="Rectangle 22">
              <a:extLst>
                <a:ext uri="{FF2B5EF4-FFF2-40B4-BE49-F238E27FC236}">
                  <a16:creationId xmlns:a16="http://schemas.microsoft.com/office/drawing/2014/main" id="{8AC7DBC1-A61C-46A9-A155-8E81A343D1E0}"/>
                </a:ext>
              </a:extLst>
            </p:cNvPr>
            <p:cNvSpPr/>
            <p:nvPr userDrawn="1"/>
          </p:nvSpPr>
          <p:spPr>
            <a:xfrm>
              <a:off x="3411814" y="2866252"/>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6" name="Groep 115">
            <a:extLst>
              <a:ext uri="{FF2B5EF4-FFF2-40B4-BE49-F238E27FC236}">
                <a16:creationId xmlns:a16="http://schemas.microsoft.com/office/drawing/2014/main" id="{8002B747-99B9-4FAB-B431-B27ED42F70F1}"/>
              </a:ext>
            </a:extLst>
          </p:cNvPr>
          <p:cNvGrpSpPr/>
          <p:nvPr userDrawn="1"/>
        </p:nvGrpSpPr>
        <p:grpSpPr>
          <a:xfrm>
            <a:off x="655016" y="2850093"/>
            <a:ext cx="2572494" cy="1050361"/>
            <a:chOff x="655016" y="2850093"/>
            <a:chExt cx="2572494" cy="1050361"/>
          </a:xfrm>
        </p:grpSpPr>
        <p:sp>
          <p:nvSpPr>
            <p:cNvPr id="90" name="Rectangle 22">
              <a:extLst>
                <a:ext uri="{FF2B5EF4-FFF2-40B4-BE49-F238E27FC236}">
                  <a16:creationId xmlns:a16="http://schemas.microsoft.com/office/drawing/2014/main" id="{82F94E74-583B-4BA1-8721-6F7D5897CD33}"/>
                </a:ext>
              </a:extLst>
            </p:cNvPr>
            <p:cNvSpPr/>
            <p:nvPr userDrawn="1"/>
          </p:nvSpPr>
          <p:spPr>
            <a:xfrm>
              <a:off x="655016" y="2850093"/>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91" name="Rectangle 22">
              <a:extLst>
                <a:ext uri="{FF2B5EF4-FFF2-40B4-BE49-F238E27FC236}">
                  <a16:creationId xmlns:a16="http://schemas.microsoft.com/office/drawing/2014/main" id="{891F5181-0436-41DD-B881-ED70C2D49362}"/>
                </a:ext>
              </a:extLst>
            </p:cNvPr>
            <p:cNvSpPr/>
            <p:nvPr userDrawn="1"/>
          </p:nvSpPr>
          <p:spPr>
            <a:xfrm>
              <a:off x="678229" y="2866252"/>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sp>
        <p:nvSpPr>
          <p:cNvPr id="92" name="Tijdelijke aanduiding voor afbeelding 63">
            <a:extLst>
              <a:ext uri="{FF2B5EF4-FFF2-40B4-BE49-F238E27FC236}">
                <a16:creationId xmlns:a16="http://schemas.microsoft.com/office/drawing/2014/main" id="{B06A0F82-CB82-46C0-A733-1059D103AE70}"/>
              </a:ext>
            </a:extLst>
          </p:cNvPr>
          <p:cNvSpPr>
            <a:spLocks noGrp="1"/>
          </p:cNvSpPr>
          <p:nvPr userDrawn="1">
            <p:ph type="pic" sz="quarter" idx="15" hasCustomPrompt="1"/>
          </p:nvPr>
        </p:nvSpPr>
        <p:spPr>
          <a:xfrm>
            <a:off x="971300" y="2968342"/>
            <a:ext cx="1939925" cy="798513"/>
          </a:xfrm>
        </p:spPr>
        <p:txBody>
          <a:bodyPr/>
          <a:lstStyle>
            <a:lvl1pPr marL="0" indent="0" algn="ctr">
              <a:buNone/>
              <a:defRPr/>
            </a:lvl1pPr>
          </a:lstStyle>
          <a:p>
            <a:r>
              <a:rPr lang="en-US" dirty="0"/>
              <a:t>Logo </a:t>
            </a:r>
            <a:r>
              <a:rPr lang="en-US" dirty="0" err="1"/>
              <a:t>klant</a:t>
            </a:r>
            <a:endParaRPr lang="nl-NL" dirty="0"/>
          </a:p>
        </p:txBody>
      </p:sp>
      <p:sp>
        <p:nvSpPr>
          <p:cNvPr id="93" name="Tijdelijke aanduiding voor afbeelding 63">
            <a:extLst>
              <a:ext uri="{FF2B5EF4-FFF2-40B4-BE49-F238E27FC236}">
                <a16:creationId xmlns:a16="http://schemas.microsoft.com/office/drawing/2014/main" id="{E038E476-2415-49CC-8740-EFC2A2C8BBE4}"/>
              </a:ext>
            </a:extLst>
          </p:cNvPr>
          <p:cNvSpPr>
            <a:spLocks noGrp="1"/>
          </p:cNvSpPr>
          <p:nvPr userDrawn="1">
            <p:ph type="pic" sz="quarter" idx="16" hasCustomPrompt="1"/>
          </p:nvPr>
        </p:nvSpPr>
        <p:spPr>
          <a:xfrm>
            <a:off x="3705741" y="2968342"/>
            <a:ext cx="1939925" cy="798513"/>
          </a:xfrm>
        </p:spPr>
        <p:txBody>
          <a:bodyPr/>
          <a:lstStyle>
            <a:lvl1pPr marL="0" indent="0" algn="ctr">
              <a:buNone/>
              <a:defRPr/>
            </a:lvl1pPr>
          </a:lstStyle>
          <a:p>
            <a:r>
              <a:rPr lang="en-US" dirty="0"/>
              <a:t>Logo </a:t>
            </a:r>
            <a:r>
              <a:rPr lang="en-US" dirty="0" err="1"/>
              <a:t>klant</a:t>
            </a:r>
            <a:endParaRPr lang="nl-NL" dirty="0"/>
          </a:p>
        </p:txBody>
      </p:sp>
      <p:sp>
        <p:nvSpPr>
          <p:cNvPr id="94" name="Tijdelijke aanduiding voor afbeelding 63">
            <a:extLst>
              <a:ext uri="{FF2B5EF4-FFF2-40B4-BE49-F238E27FC236}">
                <a16:creationId xmlns:a16="http://schemas.microsoft.com/office/drawing/2014/main" id="{92A0E132-3EAB-44DC-B927-ADED8E9BB3DF}"/>
              </a:ext>
            </a:extLst>
          </p:cNvPr>
          <p:cNvSpPr>
            <a:spLocks noGrp="1"/>
          </p:cNvSpPr>
          <p:nvPr userDrawn="1">
            <p:ph type="pic" sz="quarter" idx="17" hasCustomPrompt="1"/>
          </p:nvPr>
        </p:nvSpPr>
        <p:spPr>
          <a:xfrm>
            <a:off x="6438470" y="2970999"/>
            <a:ext cx="1939925" cy="798513"/>
          </a:xfrm>
        </p:spPr>
        <p:txBody>
          <a:bodyPr/>
          <a:lstStyle>
            <a:lvl1pPr marL="0" indent="0" algn="ctr">
              <a:buNone/>
              <a:defRPr/>
            </a:lvl1pPr>
          </a:lstStyle>
          <a:p>
            <a:r>
              <a:rPr lang="en-US" dirty="0"/>
              <a:t>Logo </a:t>
            </a:r>
            <a:r>
              <a:rPr lang="en-US" dirty="0" err="1"/>
              <a:t>klant</a:t>
            </a:r>
            <a:endParaRPr lang="nl-NL" dirty="0"/>
          </a:p>
        </p:txBody>
      </p:sp>
      <p:sp>
        <p:nvSpPr>
          <p:cNvPr id="95" name="Tijdelijke aanduiding voor afbeelding 63">
            <a:extLst>
              <a:ext uri="{FF2B5EF4-FFF2-40B4-BE49-F238E27FC236}">
                <a16:creationId xmlns:a16="http://schemas.microsoft.com/office/drawing/2014/main" id="{40F3FDEA-A37F-4E79-8378-6CDA11C727FA}"/>
              </a:ext>
            </a:extLst>
          </p:cNvPr>
          <p:cNvSpPr>
            <a:spLocks noGrp="1"/>
          </p:cNvSpPr>
          <p:nvPr userDrawn="1">
            <p:ph type="pic" sz="quarter" idx="18" hasCustomPrompt="1"/>
          </p:nvPr>
        </p:nvSpPr>
        <p:spPr>
          <a:xfrm>
            <a:off x="9172055" y="2969670"/>
            <a:ext cx="1939925" cy="798513"/>
          </a:xfrm>
        </p:spPr>
        <p:txBody>
          <a:bodyPr/>
          <a:lstStyle>
            <a:lvl1pPr marL="0" indent="0" algn="ctr">
              <a:buNone/>
              <a:defRPr/>
            </a:lvl1pPr>
          </a:lstStyle>
          <a:p>
            <a:r>
              <a:rPr lang="en-US" dirty="0"/>
              <a:t>Logo </a:t>
            </a:r>
            <a:r>
              <a:rPr lang="en-US" dirty="0" err="1"/>
              <a:t>klant</a:t>
            </a:r>
            <a:endParaRPr lang="nl-NL" dirty="0"/>
          </a:p>
        </p:txBody>
      </p:sp>
      <p:grpSp>
        <p:nvGrpSpPr>
          <p:cNvPr id="115" name="Groep 114">
            <a:extLst>
              <a:ext uri="{FF2B5EF4-FFF2-40B4-BE49-F238E27FC236}">
                <a16:creationId xmlns:a16="http://schemas.microsoft.com/office/drawing/2014/main" id="{1329CD12-3A1E-4B14-AFB3-A95AFE04E281}"/>
              </a:ext>
            </a:extLst>
          </p:cNvPr>
          <p:cNvGrpSpPr/>
          <p:nvPr userDrawn="1"/>
        </p:nvGrpSpPr>
        <p:grpSpPr>
          <a:xfrm>
            <a:off x="8855771" y="4117122"/>
            <a:ext cx="2572494" cy="1050361"/>
            <a:chOff x="8855771" y="4117122"/>
            <a:chExt cx="2572494" cy="1050361"/>
          </a:xfrm>
        </p:grpSpPr>
        <p:sp>
          <p:nvSpPr>
            <p:cNvPr id="97" name="Rectangle 22">
              <a:extLst>
                <a:ext uri="{FF2B5EF4-FFF2-40B4-BE49-F238E27FC236}">
                  <a16:creationId xmlns:a16="http://schemas.microsoft.com/office/drawing/2014/main" id="{3343020B-E8BD-4FFB-AD30-68D945C31A4B}"/>
                </a:ext>
              </a:extLst>
            </p:cNvPr>
            <p:cNvSpPr/>
            <p:nvPr userDrawn="1"/>
          </p:nvSpPr>
          <p:spPr>
            <a:xfrm>
              <a:off x="8855771" y="4117122"/>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98" name="Rectangle 22">
              <a:extLst>
                <a:ext uri="{FF2B5EF4-FFF2-40B4-BE49-F238E27FC236}">
                  <a16:creationId xmlns:a16="http://schemas.microsoft.com/office/drawing/2014/main" id="{BCCA6E35-F77D-4F0C-A6C6-48F9471AEAF3}"/>
                </a:ext>
              </a:extLst>
            </p:cNvPr>
            <p:cNvSpPr/>
            <p:nvPr userDrawn="1"/>
          </p:nvSpPr>
          <p:spPr>
            <a:xfrm>
              <a:off x="8878984" y="4133281"/>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4" name="Groep 113">
            <a:extLst>
              <a:ext uri="{FF2B5EF4-FFF2-40B4-BE49-F238E27FC236}">
                <a16:creationId xmlns:a16="http://schemas.microsoft.com/office/drawing/2014/main" id="{BF42A987-292F-4313-9839-C552E0DD50E4}"/>
              </a:ext>
            </a:extLst>
          </p:cNvPr>
          <p:cNvGrpSpPr/>
          <p:nvPr userDrawn="1"/>
        </p:nvGrpSpPr>
        <p:grpSpPr>
          <a:xfrm>
            <a:off x="6122186" y="4118451"/>
            <a:ext cx="2572494" cy="1050361"/>
            <a:chOff x="6122186" y="4118451"/>
            <a:chExt cx="2572494" cy="1050361"/>
          </a:xfrm>
        </p:grpSpPr>
        <p:sp>
          <p:nvSpPr>
            <p:cNvPr id="100" name="Rectangle 22">
              <a:extLst>
                <a:ext uri="{FF2B5EF4-FFF2-40B4-BE49-F238E27FC236}">
                  <a16:creationId xmlns:a16="http://schemas.microsoft.com/office/drawing/2014/main" id="{E61E2C32-B42F-46DA-9C49-01AEDE49951B}"/>
                </a:ext>
              </a:extLst>
            </p:cNvPr>
            <p:cNvSpPr/>
            <p:nvPr userDrawn="1"/>
          </p:nvSpPr>
          <p:spPr>
            <a:xfrm>
              <a:off x="6122186" y="4118451"/>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01" name="Rectangle 22">
              <a:extLst>
                <a:ext uri="{FF2B5EF4-FFF2-40B4-BE49-F238E27FC236}">
                  <a16:creationId xmlns:a16="http://schemas.microsoft.com/office/drawing/2014/main" id="{1CCB124E-F227-4358-A4E0-6AA2643355D4}"/>
                </a:ext>
              </a:extLst>
            </p:cNvPr>
            <p:cNvSpPr/>
            <p:nvPr userDrawn="1"/>
          </p:nvSpPr>
          <p:spPr>
            <a:xfrm>
              <a:off x="6145399" y="4134610"/>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3" name="Groep 112">
            <a:extLst>
              <a:ext uri="{FF2B5EF4-FFF2-40B4-BE49-F238E27FC236}">
                <a16:creationId xmlns:a16="http://schemas.microsoft.com/office/drawing/2014/main" id="{CB1F83B1-C8EF-4335-BDA0-3F4046138FFD}"/>
              </a:ext>
            </a:extLst>
          </p:cNvPr>
          <p:cNvGrpSpPr/>
          <p:nvPr userDrawn="1"/>
        </p:nvGrpSpPr>
        <p:grpSpPr>
          <a:xfrm>
            <a:off x="3388601" y="4123468"/>
            <a:ext cx="2572494" cy="1050361"/>
            <a:chOff x="3388601" y="4123468"/>
            <a:chExt cx="2572494" cy="1050361"/>
          </a:xfrm>
        </p:grpSpPr>
        <p:sp>
          <p:nvSpPr>
            <p:cNvPr id="103" name="Rectangle 22">
              <a:extLst>
                <a:ext uri="{FF2B5EF4-FFF2-40B4-BE49-F238E27FC236}">
                  <a16:creationId xmlns:a16="http://schemas.microsoft.com/office/drawing/2014/main" id="{6048274D-AD04-468C-8DB8-B5AAB6D8DDDE}"/>
                </a:ext>
              </a:extLst>
            </p:cNvPr>
            <p:cNvSpPr/>
            <p:nvPr userDrawn="1"/>
          </p:nvSpPr>
          <p:spPr>
            <a:xfrm>
              <a:off x="3388601" y="412346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04" name="Rectangle 22">
              <a:extLst>
                <a:ext uri="{FF2B5EF4-FFF2-40B4-BE49-F238E27FC236}">
                  <a16:creationId xmlns:a16="http://schemas.microsoft.com/office/drawing/2014/main" id="{25769334-96DA-493B-8937-3BFD6050C51B}"/>
                </a:ext>
              </a:extLst>
            </p:cNvPr>
            <p:cNvSpPr/>
            <p:nvPr userDrawn="1"/>
          </p:nvSpPr>
          <p:spPr>
            <a:xfrm>
              <a:off x="3411814" y="413962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grpSp>
        <p:nvGrpSpPr>
          <p:cNvPr id="112" name="Groep 111">
            <a:extLst>
              <a:ext uri="{FF2B5EF4-FFF2-40B4-BE49-F238E27FC236}">
                <a16:creationId xmlns:a16="http://schemas.microsoft.com/office/drawing/2014/main" id="{75D880C5-6B8A-4004-BC6D-A983CFC454CA}"/>
              </a:ext>
            </a:extLst>
          </p:cNvPr>
          <p:cNvGrpSpPr/>
          <p:nvPr userDrawn="1"/>
        </p:nvGrpSpPr>
        <p:grpSpPr>
          <a:xfrm>
            <a:off x="655016" y="4123468"/>
            <a:ext cx="2572494" cy="1050361"/>
            <a:chOff x="655016" y="4123468"/>
            <a:chExt cx="2572494" cy="1050361"/>
          </a:xfrm>
        </p:grpSpPr>
        <p:sp>
          <p:nvSpPr>
            <p:cNvPr id="106" name="Rectangle 22">
              <a:extLst>
                <a:ext uri="{FF2B5EF4-FFF2-40B4-BE49-F238E27FC236}">
                  <a16:creationId xmlns:a16="http://schemas.microsoft.com/office/drawing/2014/main" id="{9FFD88B4-3CAE-4E9B-8D73-CFB181B6B4FB}"/>
                </a:ext>
              </a:extLst>
            </p:cNvPr>
            <p:cNvSpPr/>
            <p:nvPr userDrawn="1"/>
          </p:nvSpPr>
          <p:spPr>
            <a:xfrm>
              <a:off x="655016" y="4123468"/>
              <a:ext cx="2572494" cy="1050361"/>
            </a:xfrm>
            <a:prstGeom prst="rect">
              <a:avLst/>
            </a:prstGeom>
            <a:blipFill dpi="0" rotWithShape="1">
              <a:blip r:embed="rId2"/>
              <a:srcRect/>
              <a:tile tx="2540000" ty="0" sx="50000" sy="50000" flip="none" algn="ctr"/>
            </a:bli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sp>
          <p:nvSpPr>
            <p:cNvPr id="107" name="Rectangle 22">
              <a:extLst>
                <a:ext uri="{FF2B5EF4-FFF2-40B4-BE49-F238E27FC236}">
                  <a16:creationId xmlns:a16="http://schemas.microsoft.com/office/drawing/2014/main" id="{28B4648F-A56C-42E1-BAEC-35353ED5C806}"/>
                </a:ext>
              </a:extLst>
            </p:cNvPr>
            <p:cNvSpPr/>
            <p:nvPr userDrawn="1"/>
          </p:nvSpPr>
          <p:spPr>
            <a:xfrm>
              <a:off x="678229" y="4139627"/>
              <a:ext cx="2527300" cy="101538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NL" dirty="0"/>
            </a:p>
          </p:txBody>
        </p:sp>
      </p:grpSp>
      <p:sp>
        <p:nvSpPr>
          <p:cNvPr id="108" name="Tijdelijke aanduiding voor afbeelding 63">
            <a:extLst>
              <a:ext uri="{FF2B5EF4-FFF2-40B4-BE49-F238E27FC236}">
                <a16:creationId xmlns:a16="http://schemas.microsoft.com/office/drawing/2014/main" id="{53E23438-D2EE-4A51-80F2-C753417E37C3}"/>
              </a:ext>
            </a:extLst>
          </p:cNvPr>
          <p:cNvSpPr>
            <a:spLocks noGrp="1"/>
          </p:cNvSpPr>
          <p:nvPr userDrawn="1">
            <p:ph type="pic" sz="quarter" idx="19" hasCustomPrompt="1"/>
          </p:nvPr>
        </p:nvSpPr>
        <p:spPr>
          <a:xfrm>
            <a:off x="971300" y="4241717"/>
            <a:ext cx="1939925" cy="798513"/>
          </a:xfrm>
        </p:spPr>
        <p:txBody>
          <a:bodyPr/>
          <a:lstStyle>
            <a:lvl1pPr marL="0" indent="0" algn="ctr">
              <a:buNone/>
              <a:defRPr/>
            </a:lvl1pPr>
          </a:lstStyle>
          <a:p>
            <a:r>
              <a:rPr lang="en-US" dirty="0"/>
              <a:t>Logo </a:t>
            </a:r>
            <a:r>
              <a:rPr lang="en-US" dirty="0" err="1"/>
              <a:t>klant</a:t>
            </a:r>
            <a:endParaRPr lang="nl-NL" dirty="0"/>
          </a:p>
        </p:txBody>
      </p:sp>
      <p:sp>
        <p:nvSpPr>
          <p:cNvPr id="109" name="Tijdelijke aanduiding voor afbeelding 63">
            <a:extLst>
              <a:ext uri="{FF2B5EF4-FFF2-40B4-BE49-F238E27FC236}">
                <a16:creationId xmlns:a16="http://schemas.microsoft.com/office/drawing/2014/main" id="{6D751A6E-829D-498E-8283-0FD360DFD092}"/>
              </a:ext>
            </a:extLst>
          </p:cNvPr>
          <p:cNvSpPr>
            <a:spLocks noGrp="1"/>
          </p:cNvSpPr>
          <p:nvPr userDrawn="1">
            <p:ph type="pic" sz="quarter" idx="20" hasCustomPrompt="1"/>
          </p:nvPr>
        </p:nvSpPr>
        <p:spPr>
          <a:xfrm>
            <a:off x="3705741" y="4241717"/>
            <a:ext cx="1939925" cy="798513"/>
          </a:xfrm>
        </p:spPr>
        <p:txBody>
          <a:bodyPr/>
          <a:lstStyle>
            <a:lvl1pPr marL="0" indent="0" algn="ctr">
              <a:buNone/>
              <a:defRPr/>
            </a:lvl1pPr>
          </a:lstStyle>
          <a:p>
            <a:r>
              <a:rPr lang="en-US" dirty="0"/>
              <a:t>Logo </a:t>
            </a:r>
            <a:r>
              <a:rPr lang="en-US" dirty="0" err="1"/>
              <a:t>klant</a:t>
            </a:r>
            <a:endParaRPr lang="nl-NL" dirty="0"/>
          </a:p>
        </p:txBody>
      </p:sp>
      <p:sp>
        <p:nvSpPr>
          <p:cNvPr id="110" name="Tijdelijke aanduiding voor afbeelding 63">
            <a:extLst>
              <a:ext uri="{FF2B5EF4-FFF2-40B4-BE49-F238E27FC236}">
                <a16:creationId xmlns:a16="http://schemas.microsoft.com/office/drawing/2014/main" id="{566C329B-31F1-4204-9255-F42D9A2CB209}"/>
              </a:ext>
            </a:extLst>
          </p:cNvPr>
          <p:cNvSpPr>
            <a:spLocks noGrp="1"/>
          </p:cNvSpPr>
          <p:nvPr userDrawn="1">
            <p:ph type="pic" sz="quarter" idx="21" hasCustomPrompt="1"/>
          </p:nvPr>
        </p:nvSpPr>
        <p:spPr>
          <a:xfrm>
            <a:off x="6438470" y="4244374"/>
            <a:ext cx="1939925" cy="798513"/>
          </a:xfrm>
        </p:spPr>
        <p:txBody>
          <a:bodyPr/>
          <a:lstStyle>
            <a:lvl1pPr marL="0" indent="0" algn="ctr">
              <a:buNone/>
              <a:defRPr/>
            </a:lvl1pPr>
          </a:lstStyle>
          <a:p>
            <a:r>
              <a:rPr lang="en-US" dirty="0"/>
              <a:t>Logo </a:t>
            </a:r>
            <a:r>
              <a:rPr lang="en-US" dirty="0" err="1"/>
              <a:t>klant</a:t>
            </a:r>
            <a:endParaRPr lang="nl-NL" dirty="0"/>
          </a:p>
        </p:txBody>
      </p:sp>
      <p:sp>
        <p:nvSpPr>
          <p:cNvPr id="111" name="Tijdelijke aanduiding voor afbeelding 63">
            <a:extLst>
              <a:ext uri="{FF2B5EF4-FFF2-40B4-BE49-F238E27FC236}">
                <a16:creationId xmlns:a16="http://schemas.microsoft.com/office/drawing/2014/main" id="{47E39504-3D61-458E-95ED-73E3111E4CB9}"/>
              </a:ext>
            </a:extLst>
          </p:cNvPr>
          <p:cNvSpPr>
            <a:spLocks noGrp="1"/>
          </p:cNvSpPr>
          <p:nvPr userDrawn="1">
            <p:ph type="pic" sz="quarter" idx="22" hasCustomPrompt="1"/>
          </p:nvPr>
        </p:nvSpPr>
        <p:spPr>
          <a:xfrm>
            <a:off x="9172055" y="4243045"/>
            <a:ext cx="1939925" cy="798513"/>
          </a:xfrm>
        </p:spPr>
        <p:txBody>
          <a:bodyPr/>
          <a:lstStyle>
            <a:lvl1pPr marL="0" indent="0" algn="ctr">
              <a:buNone/>
              <a:defRPr/>
            </a:lvl1pPr>
          </a:lstStyle>
          <a:p>
            <a:r>
              <a:rPr lang="en-US" dirty="0"/>
              <a:t>Logo </a:t>
            </a:r>
            <a:r>
              <a:rPr lang="en-US" dirty="0" err="1"/>
              <a:t>klant</a:t>
            </a:r>
            <a:endParaRPr lang="nl-NL" dirty="0"/>
          </a:p>
        </p:txBody>
      </p:sp>
    </p:spTree>
    <p:extLst>
      <p:ext uri="{BB962C8B-B14F-4D97-AF65-F5344CB8AC3E}">
        <p14:creationId xmlns:p14="http://schemas.microsoft.com/office/powerpoint/2010/main" val="333159416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Aangepaste indeling">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BED78BF7-4232-46CA-9512-35F8D281EBC9}"/>
              </a:ext>
            </a:extLst>
          </p:cNvPr>
          <p:cNvSpPr>
            <a:spLocks noGrp="1"/>
          </p:cNvSpPr>
          <p:nvPr>
            <p:ph type="sldNum" sz="quarter" idx="10"/>
          </p:nvPr>
        </p:nvSpPr>
        <p:spPr/>
        <p:txBody>
          <a:bodyPr/>
          <a:lstStyle/>
          <a:p>
            <a:fld id="{5A6A3FAD-55E3-4465-BA66-BB8A01A09E4C}" type="slidenum">
              <a:rPr lang="nl-NL" smtClean="0"/>
              <a:t>‹#›</a:t>
            </a:fld>
            <a:endParaRPr lang="nl-NL"/>
          </a:p>
        </p:txBody>
      </p:sp>
      <p:pic>
        <p:nvPicPr>
          <p:cNvPr id="5" name="Picture 6">
            <a:extLst>
              <a:ext uri="{FF2B5EF4-FFF2-40B4-BE49-F238E27FC236}">
                <a16:creationId xmlns:a16="http://schemas.microsoft.com/office/drawing/2014/main" id="{D2C4C03D-482E-4CEC-AEDE-09F531311FDE}"/>
              </a:ext>
            </a:extLst>
          </p:cNvPr>
          <p:cNvPicPr/>
          <p:nvPr/>
        </p:nvPicPr>
        <p:blipFill>
          <a:blip r:embed="rId2"/>
          <a:stretch>
            <a:fillRect/>
          </a:stretch>
        </p:blipFill>
        <p:spPr>
          <a:xfrm>
            <a:off x="5886089" y="-843507"/>
            <a:ext cx="8369808" cy="8369808"/>
          </a:xfrm>
          <a:prstGeom prst="rect">
            <a:avLst/>
          </a:prstGeom>
        </p:spPr>
      </p:pic>
      <p:sp>
        <p:nvSpPr>
          <p:cNvPr id="11" name="Tijdelijke aanduiding voor tekst 10">
            <a:extLst>
              <a:ext uri="{FF2B5EF4-FFF2-40B4-BE49-F238E27FC236}">
                <a16:creationId xmlns:a16="http://schemas.microsoft.com/office/drawing/2014/main" id="{7AA43AEE-F251-42D7-B7A6-25B42CB07924}"/>
              </a:ext>
            </a:extLst>
          </p:cNvPr>
          <p:cNvSpPr>
            <a:spLocks noGrp="1"/>
          </p:cNvSpPr>
          <p:nvPr>
            <p:ph type="body" sz="quarter" idx="11" hasCustomPrompt="1"/>
          </p:nvPr>
        </p:nvSpPr>
        <p:spPr>
          <a:xfrm>
            <a:off x="525269" y="1516063"/>
            <a:ext cx="5091113" cy="595312"/>
          </a:xfrm>
        </p:spPr>
        <p:txBody>
          <a:bodyPr>
            <a:noAutofit/>
          </a:bodyPr>
          <a:lstStyle>
            <a:lvl1pPr marL="0" indent="0">
              <a:buNone/>
              <a:defRPr sz="3600">
                <a:solidFill>
                  <a:srgbClr val="5F2B89"/>
                </a:solidFill>
                <a:latin typeface="+mj-lt"/>
              </a:defRPr>
            </a:lvl1pPr>
          </a:lstStyle>
          <a:p>
            <a:pPr lvl="0"/>
            <a:r>
              <a:rPr lang="nl-NL" dirty="0"/>
              <a:t>Titel</a:t>
            </a:r>
          </a:p>
        </p:txBody>
      </p:sp>
      <p:sp>
        <p:nvSpPr>
          <p:cNvPr id="13" name="Tijdelijke aanduiding voor afbeelding 12">
            <a:extLst>
              <a:ext uri="{FF2B5EF4-FFF2-40B4-BE49-F238E27FC236}">
                <a16:creationId xmlns:a16="http://schemas.microsoft.com/office/drawing/2014/main" id="{6336F103-7FE6-4271-B813-52DCADE8B3B6}"/>
              </a:ext>
            </a:extLst>
          </p:cNvPr>
          <p:cNvSpPr>
            <a:spLocks noGrp="1"/>
          </p:cNvSpPr>
          <p:nvPr>
            <p:ph type="pic" sz="quarter" idx="12"/>
          </p:nvPr>
        </p:nvSpPr>
        <p:spPr>
          <a:xfrm>
            <a:off x="6075981" y="-653616"/>
            <a:ext cx="7990025" cy="7990026"/>
          </a:xfrm>
          <a:prstGeom prst="ellipse">
            <a:avLst/>
          </a:prstGeom>
          <a:solidFill>
            <a:srgbClr val="E6E6E6"/>
          </a:solidFill>
          <a:ln>
            <a:solidFill>
              <a:schemeClr val="bg1"/>
            </a:solidFill>
          </a:ln>
        </p:spPr>
        <p:txBody>
          <a:bodyPr/>
          <a:lstStyle>
            <a:lvl1pPr algn="l">
              <a:defRPr/>
            </a:lvl1pPr>
          </a:lstStyle>
          <a:p>
            <a:r>
              <a:rPr lang="en-US"/>
              <a:t>Click icon to add picture</a:t>
            </a:r>
            <a:endParaRPr lang="nl-NL" dirty="0"/>
          </a:p>
        </p:txBody>
      </p:sp>
    </p:spTree>
    <p:extLst>
      <p:ext uri="{BB962C8B-B14F-4D97-AF65-F5344CB8AC3E}">
        <p14:creationId xmlns:p14="http://schemas.microsoft.com/office/powerpoint/2010/main" val="934072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Voorsteldia">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06B78537-3123-43D2-A266-E395EE222D07}"/>
              </a:ext>
            </a:extLst>
          </p:cNvPr>
          <p:cNvSpPr>
            <a:spLocks noGrp="1"/>
          </p:cNvSpPr>
          <p:nvPr>
            <p:ph type="sldNum" sz="quarter" idx="10"/>
          </p:nvPr>
        </p:nvSpPr>
        <p:spPr/>
        <p:txBody>
          <a:bodyPr/>
          <a:lstStyle/>
          <a:p>
            <a:fld id="{5A6A3FAD-55E3-4465-BA66-BB8A01A09E4C}" type="slidenum">
              <a:rPr lang="nl-NL" smtClean="0"/>
              <a:t>‹#›</a:t>
            </a:fld>
            <a:endParaRPr lang="nl-NL"/>
          </a:p>
        </p:txBody>
      </p:sp>
      <p:sp>
        <p:nvSpPr>
          <p:cNvPr id="17" name="Title 5">
            <a:extLst>
              <a:ext uri="{FF2B5EF4-FFF2-40B4-BE49-F238E27FC236}">
                <a16:creationId xmlns:a16="http://schemas.microsoft.com/office/drawing/2014/main" id="{8B4A61A7-082B-4282-8A5E-6D3C8D80E5A1}"/>
              </a:ext>
            </a:extLst>
          </p:cNvPr>
          <p:cNvSpPr>
            <a:spLocks noGrp="1"/>
          </p:cNvSpPr>
          <p:nvPr>
            <p:ph type="title"/>
          </p:nvPr>
        </p:nvSpPr>
        <p:spPr>
          <a:xfrm>
            <a:off x="404632" y="349721"/>
            <a:ext cx="10778740" cy="480131"/>
          </a:xfrm>
        </p:spPr>
        <p:txBody>
          <a:bodyPr/>
          <a:lstStyle/>
          <a:p>
            <a:r>
              <a:rPr lang="en-US"/>
              <a:t>Click to edit Master title style</a:t>
            </a:r>
            <a:endParaRPr lang="en-NL" dirty="0"/>
          </a:p>
        </p:txBody>
      </p:sp>
      <p:pic>
        <p:nvPicPr>
          <p:cNvPr id="18" name="Afbeelding 17" descr="Afbeelding met elektronica, luidspreker, microfoon&#10;&#10;Automatisch gegenereerde beschrijving">
            <a:extLst>
              <a:ext uri="{FF2B5EF4-FFF2-40B4-BE49-F238E27FC236}">
                <a16:creationId xmlns:a16="http://schemas.microsoft.com/office/drawing/2014/main" id="{6A53A081-B115-4126-A85F-FF94B7156E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35315" y="300042"/>
            <a:ext cx="5372918" cy="5483153"/>
          </a:xfrm>
          <a:prstGeom prst="rect">
            <a:avLst/>
          </a:prstGeom>
        </p:spPr>
      </p:pic>
      <p:pic>
        <p:nvPicPr>
          <p:cNvPr id="19" name="Afbeelding 11">
            <a:extLst>
              <a:ext uri="{FF2B5EF4-FFF2-40B4-BE49-F238E27FC236}">
                <a16:creationId xmlns:a16="http://schemas.microsoft.com/office/drawing/2014/main" id="{A5D15960-67F2-4F30-8B8A-5516AE827D9B}"/>
              </a:ext>
            </a:extLst>
          </p:cNvPr>
          <p:cNvPicPr/>
          <p:nvPr/>
        </p:nvPicPr>
        <p:blipFill>
          <a:blip r:embed="rId3"/>
          <a:stretch>
            <a:fillRect/>
          </a:stretch>
        </p:blipFill>
        <p:spPr>
          <a:xfrm rot="5400000">
            <a:off x="6652444" y="1072288"/>
            <a:ext cx="3938659" cy="3938659"/>
          </a:xfrm>
          <a:prstGeom prst="rect">
            <a:avLst/>
          </a:prstGeom>
        </p:spPr>
      </p:pic>
      <p:sp>
        <p:nvSpPr>
          <p:cNvPr id="29" name="Tijdelijke aanduiding voor afbeelding 24">
            <a:extLst>
              <a:ext uri="{FF2B5EF4-FFF2-40B4-BE49-F238E27FC236}">
                <a16:creationId xmlns:a16="http://schemas.microsoft.com/office/drawing/2014/main" id="{BED6B907-08EB-4F4E-AAC6-7AEB0A308FC6}"/>
              </a:ext>
            </a:extLst>
          </p:cNvPr>
          <p:cNvSpPr>
            <a:spLocks noGrp="1"/>
          </p:cNvSpPr>
          <p:nvPr>
            <p:ph type="pic" sz="quarter" idx="11" hasCustomPrompt="1"/>
          </p:nvPr>
        </p:nvSpPr>
        <p:spPr>
          <a:xfrm>
            <a:off x="6878389" y="1298236"/>
            <a:ext cx="3486770" cy="3486764"/>
          </a:xfrm>
          <a:prstGeom prst="ellipse">
            <a:avLst/>
          </a:prstGeom>
          <a:solidFill>
            <a:schemeClr val="bg1"/>
          </a:solidFill>
        </p:spPr>
        <p:txBody>
          <a:bodyPr>
            <a:normAutofit/>
          </a:bodyPr>
          <a:lstStyle>
            <a:lvl1pPr marL="0" indent="0">
              <a:buNone/>
              <a:defRPr lang="nl-NL" sz="3200"/>
            </a:lvl1pPr>
          </a:lstStyle>
          <a:p>
            <a:r>
              <a:rPr lang="en-US" dirty="0" err="1"/>
              <a:t>Pasfoto</a:t>
            </a:r>
            <a:r>
              <a:rPr lang="en-US" dirty="0"/>
              <a:t> Motion10</a:t>
            </a:r>
            <a:endParaRPr lang="nl-NL" dirty="0"/>
          </a:p>
        </p:txBody>
      </p:sp>
      <p:pic>
        <p:nvPicPr>
          <p:cNvPr id="30" name="Afbeelding 29">
            <a:extLst>
              <a:ext uri="{FF2B5EF4-FFF2-40B4-BE49-F238E27FC236}">
                <a16:creationId xmlns:a16="http://schemas.microsoft.com/office/drawing/2014/main" id="{1F2CC0BC-8018-4928-9451-5B15CE67B6E6}"/>
              </a:ext>
            </a:extLst>
          </p:cNvPr>
          <p:cNvPicPr>
            <a:picLocks noChangeAspect="1"/>
          </p:cNvPicPr>
          <p:nvPr/>
        </p:nvPicPr>
        <p:blipFill rotWithShape="1">
          <a:blip r:embed="rId4">
            <a:extLst>
              <a:ext uri="{28A0092B-C50C-407E-A947-70E740481C1C}">
                <a14:useLocalDpi xmlns:a14="http://schemas.microsoft.com/office/drawing/2010/main" val="0"/>
              </a:ext>
            </a:extLst>
          </a:blip>
          <a:srcRect t="28184" b="30932"/>
          <a:stretch/>
        </p:blipFill>
        <p:spPr>
          <a:xfrm>
            <a:off x="10841749" y="0"/>
            <a:ext cx="1327948" cy="542926"/>
          </a:xfrm>
          <a:prstGeom prst="rect">
            <a:avLst/>
          </a:prstGeom>
        </p:spPr>
      </p:pic>
      <p:pic>
        <p:nvPicPr>
          <p:cNvPr id="31" name="Afbeelding 30">
            <a:extLst>
              <a:ext uri="{FF2B5EF4-FFF2-40B4-BE49-F238E27FC236}">
                <a16:creationId xmlns:a16="http://schemas.microsoft.com/office/drawing/2014/main" id="{321C333E-1ADD-4950-BBC5-203613814F22}"/>
              </a:ext>
            </a:extLst>
          </p:cNvPr>
          <p:cNvPicPr/>
          <p:nvPr/>
        </p:nvPicPr>
        <p:blipFill rotWithShape="1">
          <a:blip r:embed="rId5">
            <a:extLst>
              <a:ext uri="{28A0092B-C50C-407E-A947-70E740481C1C}">
                <a14:useLocalDpi xmlns:a14="http://schemas.microsoft.com/office/drawing/2010/main" val="0"/>
              </a:ext>
            </a:extLst>
          </a:blip>
          <a:srcRect t="30559" r="3694" b="54701"/>
          <a:stretch/>
        </p:blipFill>
        <p:spPr bwMode="auto">
          <a:xfrm>
            <a:off x="0" y="6315075"/>
            <a:ext cx="12192000" cy="542926"/>
          </a:xfrm>
          <a:prstGeom prst="rect">
            <a:avLst/>
          </a:prstGeom>
          <a:ln>
            <a:noFill/>
          </a:ln>
          <a:extLst>
            <a:ext uri="{53640926-AAD7-44D8-BBD7-CCE9431645EC}">
              <a14:shadowObscured xmlns:a14="http://schemas.microsoft.com/office/drawing/2010/main"/>
            </a:ext>
          </a:extLst>
        </p:spPr>
      </p:pic>
      <p:sp>
        <p:nvSpPr>
          <p:cNvPr id="32" name="Rectangle 42">
            <a:extLst>
              <a:ext uri="{FF2B5EF4-FFF2-40B4-BE49-F238E27FC236}">
                <a16:creationId xmlns:a16="http://schemas.microsoft.com/office/drawing/2014/main" id="{1CE817DC-D6B0-4568-8F53-ED40E9BFB20A}"/>
              </a:ext>
            </a:extLst>
          </p:cNvPr>
          <p:cNvSpPr/>
          <p:nvPr/>
        </p:nvSpPr>
        <p:spPr>
          <a:xfrm>
            <a:off x="11672305"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4" name="Tijdelijke aanduiding voor tekst 3">
            <a:extLst>
              <a:ext uri="{FF2B5EF4-FFF2-40B4-BE49-F238E27FC236}">
                <a16:creationId xmlns:a16="http://schemas.microsoft.com/office/drawing/2014/main" id="{D52C176A-ADA2-4A3D-BE7F-632E5524BF4F}"/>
              </a:ext>
            </a:extLst>
          </p:cNvPr>
          <p:cNvSpPr>
            <a:spLocks noGrp="1"/>
          </p:cNvSpPr>
          <p:nvPr>
            <p:ph type="body" sz="quarter" idx="12" hasCustomPrompt="1"/>
          </p:nvPr>
        </p:nvSpPr>
        <p:spPr>
          <a:xfrm>
            <a:off x="407011" y="1340895"/>
            <a:ext cx="5480050" cy="4645025"/>
          </a:xfrm>
        </p:spPr>
        <p:txBody>
          <a:bodyPr/>
          <a:lstStyle/>
          <a:p>
            <a:pPr marL="0" indent="0">
              <a:buNone/>
            </a:pPr>
            <a:r>
              <a:rPr lang="en-GB" b="1" dirty="0">
                <a:solidFill>
                  <a:srgbClr val="5F2B8A"/>
                </a:solidFill>
              </a:rPr>
              <a:t>Marcel Schumacher</a:t>
            </a:r>
          </a:p>
          <a:p>
            <a:pPr marL="0" indent="0">
              <a:buNone/>
            </a:pPr>
            <a:r>
              <a:rPr lang="en-GB" dirty="0">
                <a:solidFill>
                  <a:srgbClr val="5F2B8A"/>
                </a:solidFill>
              </a:rPr>
              <a:t>Digital Marketeer</a:t>
            </a:r>
          </a:p>
          <a:p>
            <a:pPr marL="0" indent="0">
              <a:buNone/>
            </a:pPr>
            <a:endParaRPr lang="en-GB" dirty="0">
              <a:solidFill>
                <a:srgbClr val="5F2B8A"/>
              </a:solidFill>
            </a:endParaRPr>
          </a:p>
          <a:p>
            <a:pPr marL="0" indent="0">
              <a:buNone/>
            </a:pPr>
            <a:r>
              <a:rPr lang="en-GB" i="1" dirty="0" err="1">
                <a:solidFill>
                  <a:srgbClr val="5F2B8A"/>
                </a:solidFill>
              </a:rPr>
              <a:t>Werkzaamheden</a:t>
            </a:r>
            <a:endParaRPr lang="en-GB" i="1" dirty="0">
              <a:solidFill>
                <a:srgbClr val="5F2B8A"/>
              </a:solidFill>
            </a:endParaRPr>
          </a:p>
          <a:p>
            <a:pPr>
              <a:buFontTx/>
              <a:buChar char="-"/>
            </a:pPr>
            <a:r>
              <a:rPr lang="nl-NL" dirty="0">
                <a:solidFill>
                  <a:srgbClr val="5F2B8A"/>
                </a:solidFill>
              </a:rPr>
              <a:t>Test</a:t>
            </a:r>
          </a:p>
          <a:p>
            <a:pPr>
              <a:buFontTx/>
              <a:buChar char="-"/>
            </a:pPr>
            <a:r>
              <a:rPr lang="nl-NL" dirty="0">
                <a:solidFill>
                  <a:srgbClr val="5F2B8A"/>
                </a:solidFill>
              </a:rPr>
              <a:t>Test</a:t>
            </a:r>
          </a:p>
          <a:p>
            <a:pPr>
              <a:buFontTx/>
              <a:buChar char="-"/>
            </a:pPr>
            <a:r>
              <a:rPr lang="nl-NL" dirty="0">
                <a:solidFill>
                  <a:srgbClr val="5F2B8A"/>
                </a:solidFill>
              </a:rPr>
              <a:t>Test</a:t>
            </a:r>
          </a:p>
        </p:txBody>
      </p:sp>
    </p:spTree>
    <p:extLst>
      <p:ext uri="{BB962C8B-B14F-4D97-AF65-F5344CB8AC3E}">
        <p14:creationId xmlns:p14="http://schemas.microsoft.com/office/powerpoint/2010/main" val="161180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ekst + Afbeelding">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06B78537-3123-43D2-A266-E395EE222D07}"/>
              </a:ext>
            </a:extLst>
          </p:cNvPr>
          <p:cNvSpPr>
            <a:spLocks noGrp="1"/>
          </p:cNvSpPr>
          <p:nvPr>
            <p:ph type="sldNum" sz="quarter" idx="10"/>
          </p:nvPr>
        </p:nvSpPr>
        <p:spPr/>
        <p:txBody>
          <a:bodyPr/>
          <a:lstStyle/>
          <a:p>
            <a:fld id="{5A6A3FAD-55E3-4465-BA66-BB8A01A09E4C}" type="slidenum">
              <a:rPr lang="nl-NL" smtClean="0"/>
              <a:t>‹#›</a:t>
            </a:fld>
            <a:endParaRPr lang="nl-NL"/>
          </a:p>
        </p:txBody>
      </p:sp>
      <p:sp>
        <p:nvSpPr>
          <p:cNvPr id="16" name="Tijdelijke aanduiding voor inhoud 1">
            <a:extLst>
              <a:ext uri="{FF2B5EF4-FFF2-40B4-BE49-F238E27FC236}">
                <a16:creationId xmlns:a16="http://schemas.microsoft.com/office/drawing/2014/main" id="{11221671-9573-497C-84E4-E298A15BFEEC}"/>
              </a:ext>
            </a:extLst>
          </p:cNvPr>
          <p:cNvSpPr>
            <a:spLocks noGrp="1"/>
          </p:cNvSpPr>
          <p:nvPr>
            <p:ph idx="1" hasCustomPrompt="1"/>
          </p:nvPr>
        </p:nvSpPr>
        <p:spPr>
          <a:xfrm>
            <a:off x="404632" y="1340440"/>
            <a:ext cx="5568151" cy="4579866"/>
          </a:xfrm>
        </p:spPr>
        <p:txBody>
          <a:bodyPr/>
          <a:lstStyle>
            <a:lvl1pPr>
              <a:defRPr b="0">
                <a:solidFill>
                  <a:schemeClr val="tx1"/>
                </a:solidFill>
              </a:defRPr>
            </a:lvl1pPr>
          </a:lstStyle>
          <a:p>
            <a:pPr marL="0" indent="0">
              <a:buFont typeface="Arial" panose="020B0604020202020204" pitchFamily="34" charset="0"/>
              <a:buNone/>
            </a:pPr>
            <a:r>
              <a:rPr lang="nl-NL" dirty="0"/>
              <a:t>Tekst</a:t>
            </a:r>
          </a:p>
        </p:txBody>
      </p:sp>
      <p:sp>
        <p:nvSpPr>
          <p:cNvPr id="17" name="Title 5">
            <a:extLst>
              <a:ext uri="{FF2B5EF4-FFF2-40B4-BE49-F238E27FC236}">
                <a16:creationId xmlns:a16="http://schemas.microsoft.com/office/drawing/2014/main" id="{8B4A61A7-082B-4282-8A5E-6D3C8D80E5A1}"/>
              </a:ext>
            </a:extLst>
          </p:cNvPr>
          <p:cNvSpPr>
            <a:spLocks noGrp="1"/>
          </p:cNvSpPr>
          <p:nvPr>
            <p:ph type="title" hasCustomPrompt="1"/>
          </p:nvPr>
        </p:nvSpPr>
        <p:spPr>
          <a:xfrm>
            <a:off x="404632" y="349721"/>
            <a:ext cx="10778740" cy="480131"/>
          </a:xfrm>
        </p:spPr>
        <p:txBody>
          <a:bodyPr/>
          <a:lstStyle>
            <a:lvl1pPr>
              <a:defRPr/>
            </a:lvl1pPr>
          </a:lstStyle>
          <a:p>
            <a:r>
              <a:rPr lang="en-US" dirty="0" err="1"/>
              <a:t>Tekst</a:t>
            </a:r>
            <a:endParaRPr lang="en-NL" dirty="0"/>
          </a:p>
        </p:txBody>
      </p:sp>
      <p:pic>
        <p:nvPicPr>
          <p:cNvPr id="18" name="Afbeelding 17" descr="Afbeelding met elektronica, luidspreker, microfoon&#10;&#10;Automatisch gegenereerde beschrijving">
            <a:extLst>
              <a:ext uri="{FF2B5EF4-FFF2-40B4-BE49-F238E27FC236}">
                <a16:creationId xmlns:a16="http://schemas.microsoft.com/office/drawing/2014/main" id="{6A53A081-B115-4126-A85F-FF94B7156E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35315" y="300042"/>
            <a:ext cx="5372918" cy="5483153"/>
          </a:xfrm>
          <a:prstGeom prst="rect">
            <a:avLst/>
          </a:prstGeom>
        </p:spPr>
      </p:pic>
      <p:pic>
        <p:nvPicPr>
          <p:cNvPr id="19" name="Afbeelding 11">
            <a:extLst>
              <a:ext uri="{FF2B5EF4-FFF2-40B4-BE49-F238E27FC236}">
                <a16:creationId xmlns:a16="http://schemas.microsoft.com/office/drawing/2014/main" id="{A5D15960-67F2-4F30-8B8A-5516AE827D9B}"/>
              </a:ext>
            </a:extLst>
          </p:cNvPr>
          <p:cNvPicPr/>
          <p:nvPr/>
        </p:nvPicPr>
        <p:blipFill>
          <a:blip r:embed="rId3"/>
          <a:stretch>
            <a:fillRect/>
          </a:stretch>
        </p:blipFill>
        <p:spPr>
          <a:xfrm rot="5400000">
            <a:off x="6652444" y="1072288"/>
            <a:ext cx="3938659" cy="3938659"/>
          </a:xfrm>
          <a:prstGeom prst="rect">
            <a:avLst/>
          </a:prstGeom>
        </p:spPr>
      </p:pic>
      <p:sp>
        <p:nvSpPr>
          <p:cNvPr id="29" name="Tijdelijke aanduiding voor afbeelding 24">
            <a:extLst>
              <a:ext uri="{FF2B5EF4-FFF2-40B4-BE49-F238E27FC236}">
                <a16:creationId xmlns:a16="http://schemas.microsoft.com/office/drawing/2014/main" id="{BED6B907-08EB-4F4E-AAC6-7AEB0A308FC6}"/>
              </a:ext>
            </a:extLst>
          </p:cNvPr>
          <p:cNvSpPr>
            <a:spLocks noGrp="1"/>
          </p:cNvSpPr>
          <p:nvPr>
            <p:ph type="pic" sz="quarter" idx="11" hasCustomPrompt="1"/>
          </p:nvPr>
        </p:nvSpPr>
        <p:spPr>
          <a:xfrm>
            <a:off x="6878389" y="1298236"/>
            <a:ext cx="3486770" cy="3486764"/>
          </a:xfrm>
          <a:prstGeom prst="ellipse">
            <a:avLst/>
          </a:prstGeom>
          <a:solidFill>
            <a:schemeClr val="bg1"/>
          </a:solidFill>
        </p:spPr>
        <p:txBody>
          <a:bodyPr>
            <a:normAutofit/>
          </a:bodyPr>
          <a:lstStyle>
            <a:lvl1pPr marL="0" indent="0" algn="ctr">
              <a:buNone/>
              <a:defRPr lang="nl-NL" sz="3200"/>
            </a:lvl1pPr>
          </a:lstStyle>
          <a:p>
            <a:r>
              <a:rPr lang="en-US" dirty="0" err="1"/>
              <a:t>Afbeelding</a:t>
            </a:r>
            <a:endParaRPr lang="nl-NL" dirty="0"/>
          </a:p>
        </p:txBody>
      </p:sp>
      <p:pic>
        <p:nvPicPr>
          <p:cNvPr id="30" name="Afbeelding 29">
            <a:extLst>
              <a:ext uri="{FF2B5EF4-FFF2-40B4-BE49-F238E27FC236}">
                <a16:creationId xmlns:a16="http://schemas.microsoft.com/office/drawing/2014/main" id="{1F2CC0BC-8018-4928-9451-5B15CE67B6E6}"/>
              </a:ext>
            </a:extLst>
          </p:cNvPr>
          <p:cNvPicPr>
            <a:picLocks noChangeAspect="1"/>
          </p:cNvPicPr>
          <p:nvPr/>
        </p:nvPicPr>
        <p:blipFill rotWithShape="1">
          <a:blip r:embed="rId4">
            <a:extLst>
              <a:ext uri="{28A0092B-C50C-407E-A947-70E740481C1C}">
                <a14:useLocalDpi xmlns:a14="http://schemas.microsoft.com/office/drawing/2010/main" val="0"/>
              </a:ext>
            </a:extLst>
          </a:blip>
          <a:srcRect t="28184" b="30932"/>
          <a:stretch/>
        </p:blipFill>
        <p:spPr>
          <a:xfrm>
            <a:off x="10841749" y="0"/>
            <a:ext cx="1327948" cy="542926"/>
          </a:xfrm>
          <a:prstGeom prst="rect">
            <a:avLst/>
          </a:prstGeom>
        </p:spPr>
      </p:pic>
      <p:pic>
        <p:nvPicPr>
          <p:cNvPr id="31" name="Afbeelding 30">
            <a:extLst>
              <a:ext uri="{FF2B5EF4-FFF2-40B4-BE49-F238E27FC236}">
                <a16:creationId xmlns:a16="http://schemas.microsoft.com/office/drawing/2014/main" id="{321C333E-1ADD-4950-BBC5-203613814F22}"/>
              </a:ext>
            </a:extLst>
          </p:cNvPr>
          <p:cNvPicPr/>
          <p:nvPr/>
        </p:nvPicPr>
        <p:blipFill rotWithShape="1">
          <a:blip r:embed="rId5">
            <a:extLst>
              <a:ext uri="{28A0092B-C50C-407E-A947-70E740481C1C}">
                <a14:useLocalDpi xmlns:a14="http://schemas.microsoft.com/office/drawing/2010/main" val="0"/>
              </a:ext>
            </a:extLst>
          </a:blip>
          <a:srcRect t="30559" r="3694" b="54701"/>
          <a:stretch/>
        </p:blipFill>
        <p:spPr bwMode="auto">
          <a:xfrm>
            <a:off x="0" y="6315075"/>
            <a:ext cx="12192000" cy="542926"/>
          </a:xfrm>
          <a:prstGeom prst="rect">
            <a:avLst/>
          </a:prstGeom>
          <a:ln>
            <a:noFill/>
          </a:ln>
          <a:extLst>
            <a:ext uri="{53640926-AAD7-44D8-BBD7-CCE9431645EC}">
              <a14:shadowObscured xmlns:a14="http://schemas.microsoft.com/office/drawing/2010/main"/>
            </a:ext>
          </a:extLst>
        </p:spPr>
      </p:pic>
      <p:sp>
        <p:nvSpPr>
          <p:cNvPr id="32" name="Rectangle 42">
            <a:extLst>
              <a:ext uri="{FF2B5EF4-FFF2-40B4-BE49-F238E27FC236}">
                <a16:creationId xmlns:a16="http://schemas.microsoft.com/office/drawing/2014/main" id="{1CE817DC-D6B0-4568-8F53-ED40E9BFB20A}"/>
              </a:ext>
            </a:extLst>
          </p:cNvPr>
          <p:cNvSpPr/>
          <p:nvPr/>
        </p:nvSpPr>
        <p:spPr>
          <a:xfrm>
            <a:off x="11672305"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3254405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ekst 2 kolommen">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06B78537-3123-43D2-A266-E395EE222D07}"/>
              </a:ext>
            </a:extLst>
          </p:cNvPr>
          <p:cNvSpPr>
            <a:spLocks noGrp="1"/>
          </p:cNvSpPr>
          <p:nvPr>
            <p:ph type="sldNum" sz="quarter" idx="10"/>
          </p:nvPr>
        </p:nvSpPr>
        <p:spPr/>
        <p:txBody>
          <a:bodyPr/>
          <a:lstStyle/>
          <a:p>
            <a:fld id="{5A6A3FAD-55E3-4465-BA66-BB8A01A09E4C}" type="slidenum">
              <a:rPr lang="nl-NL" smtClean="0"/>
              <a:t>‹#›</a:t>
            </a:fld>
            <a:endParaRPr lang="nl-NL"/>
          </a:p>
        </p:txBody>
      </p:sp>
      <p:sp>
        <p:nvSpPr>
          <p:cNvPr id="16" name="Tijdelijke aanduiding voor inhoud 1">
            <a:extLst>
              <a:ext uri="{FF2B5EF4-FFF2-40B4-BE49-F238E27FC236}">
                <a16:creationId xmlns:a16="http://schemas.microsoft.com/office/drawing/2014/main" id="{11221671-9573-497C-84E4-E298A15BFEEC}"/>
              </a:ext>
            </a:extLst>
          </p:cNvPr>
          <p:cNvSpPr>
            <a:spLocks noGrp="1"/>
          </p:cNvSpPr>
          <p:nvPr>
            <p:ph idx="1" hasCustomPrompt="1"/>
          </p:nvPr>
        </p:nvSpPr>
        <p:spPr>
          <a:xfrm>
            <a:off x="404632" y="1340440"/>
            <a:ext cx="5568151" cy="4579866"/>
          </a:xfrm>
        </p:spPr>
        <p:txBody>
          <a:bodyPr/>
          <a:lstStyle>
            <a:lvl1pPr>
              <a:defRPr b="0">
                <a:solidFill>
                  <a:schemeClr val="tx1"/>
                </a:solidFill>
              </a:defRPr>
            </a:lvl1pPr>
          </a:lstStyle>
          <a:p>
            <a:pPr marL="0" indent="0">
              <a:buFont typeface="Arial" panose="020B0604020202020204" pitchFamily="34" charset="0"/>
              <a:buNone/>
            </a:pPr>
            <a:r>
              <a:rPr lang="nl-NL" dirty="0"/>
              <a:t>Tekst</a:t>
            </a:r>
          </a:p>
        </p:txBody>
      </p:sp>
      <p:sp>
        <p:nvSpPr>
          <p:cNvPr id="17" name="Title 5">
            <a:extLst>
              <a:ext uri="{FF2B5EF4-FFF2-40B4-BE49-F238E27FC236}">
                <a16:creationId xmlns:a16="http://schemas.microsoft.com/office/drawing/2014/main" id="{8B4A61A7-082B-4282-8A5E-6D3C8D80E5A1}"/>
              </a:ext>
            </a:extLst>
          </p:cNvPr>
          <p:cNvSpPr>
            <a:spLocks noGrp="1"/>
          </p:cNvSpPr>
          <p:nvPr>
            <p:ph type="title" hasCustomPrompt="1"/>
          </p:nvPr>
        </p:nvSpPr>
        <p:spPr>
          <a:xfrm>
            <a:off x="404632" y="349721"/>
            <a:ext cx="10778740" cy="480131"/>
          </a:xfrm>
        </p:spPr>
        <p:txBody>
          <a:bodyPr/>
          <a:lstStyle>
            <a:lvl1pPr>
              <a:defRPr/>
            </a:lvl1pPr>
          </a:lstStyle>
          <a:p>
            <a:r>
              <a:rPr lang="en-US" dirty="0" err="1"/>
              <a:t>Tekst</a:t>
            </a:r>
            <a:endParaRPr lang="en-NL" dirty="0"/>
          </a:p>
        </p:txBody>
      </p:sp>
      <p:pic>
        <p:nvPicPr>
          <p:cNvPr id="30" name="Afbeelding 29">
            <a:extLst>
              <a:ext uri="{FF2B5EF4-FFF2-40B4-BE49-F238E27FC236}">
                <a16:creationId xmlns:a16="http://schemas.microsoft.com/office/drawing/2014/main" id="{1F2CC0BC-8018-4928-9451-5B15CE67B6E6}"/>
              </a:ext>
            </a:extLst>
          </p:cNvPr>
          <p:cNvPicPr>
            <a:picLocks noChangeAspect="1"/>
          </p:cNvPicPr>
          <p:nvPr/>
        </p:nvPicPr>
        <p:blipFill rotWithShape="1">
          <a:blip r:embed="rId2">
            <a:extLst>
              <a:ext uri="{28A0092B-C50C-407E-A947-70E740481C1C}">
                <a14:useLocalDpi xmlns:a14="http://schemas.microsoft.com/office/drawing/2010/main" val="0"/>
              </a:ext>
            </a:extLst>
          </a:blip>
          <a:srcRect t="28184" b="30932"/>
          <a:stretch/>
        </p:blipFill>
        <p:spPr>
          <a:xfrm>
            <a:off x="10841749" y="0"/>
            <a:ext cx="1327948" cy="542926"/>
          </a:xfrm>
          <a:prstGeom prst="rect">
            <a:avLst/>
          </a:prstGeom>
        </p:spPr>
      </p:pic>
      <p:pic>
        <p:nvPicPr>
          <p:cNvPr id="31" name="Afbeelding 30">
            <a:extLst>
              <a:ext uri="{FF2B5EF4-FFF2-40B4-BE49-F238E27FC236}">
                <a16:creationId xmlns:a16="http://schemas.microsoft.com/office/drawing/2014/main" id="{321C333E-1ADD-4950-BBC5-203613814F22}"/>
              </a:ext>
            </a:extLst>
          </p:cNvPr>
          <p:cNvPicPr/>
          <p:nvPr/>
        </p:nvPicPr>
        <p:blipFill rotWithShape="1">
          <a:blip r:embed="rId3">
            <a:extLst>
              <a:ext uri="{28A0092B-C50C-407E-A947-70E740481C1C}">
                <a14:useLocalDpi xmlns:a14="http://schemas.microsoft.com/office/drawing/2010/main" val="0"/>
              </a:ext>
            </a:extLst>
          </a:blip>
          <a:srcRect t="30559" r="3694" b="54701"/>
          <a:stretch/>
        </p:blipFill>
        <p:spPr bwMode="auto">
          <a:xfrm>
            <a:off x="0" y="6315075"/>
            <a:ext cx="12192000" cy="542926"/>
          </a:xfrm>
          <a:prstGeom prst="rect">
            <a:avLst/>
          </a:prstGeom>
          <a:ln>
            <a:noFill/>
          </a:ln>
          <a:extLst>
            <a:ext uri="{53640926-AAD7-44D8-BBD7-CCE9431645EC}">
              <a14:shadowObscured xmlns:a14="http://schemas.microsoft.com/office/drawing/2010/main"/>
            </a:ext>
          </a:extLst>
        </p:spPr>
      </p:pic>
      <p:sp>
        <p:nvSpPr>
          <p:cNvPr id="32" name="Rectangle 42">
            <a:extLst>
              <a:ext uri="{FF2B5EF4-FFF2-40B4-BE49-F238E27FC236}">
                <a16:creationId xmlns:a16="http://schemas.microsoft.com/office/drawing/2014/main" id="{1CE817DC-D6B0-4568-8F53-ED40E9BFB20A}"/>
              </a:ext>
            </a:extLst>
          </p:cNvPr>
          <p:cNvSpPr/>
          <p:nvPr/>
        </p:nvSpPr>
        <p:spPr>
          <a:xfrm>
            <a:off x="11672305"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11" name="Tijdelijke aanduiding voor inhoud 1">
            <a:extLst>
              <a:ext uri="{FF2B5EF4-FFF2-40B4-BE49-F238E27FC236}">
                <a16:creationId xmlns:a16="http://schemas.microsoft.com/office/drawing/2014/main" id="{64003738-98F9-43EA-9003-A116CDFBCDB7}"/>
              </a:ext>
            </a:extLst>
          </p:cNvPr>
          <p:cNvSpPr>
            <a:spLocks noGrp="1"/>
          </p:cNvSpPr>
          <p:nvPr>
            <p:ph idx="11" hasCustomPrompt="1"/>
          </p:nvPr>
        </p:nvSpPr>
        <p:spPr>
          <a:xfrm>
            <a:off x="6009385" y="1340440"/>
            <a:ext cx="5568151" cy="4579866"/>
          </a:xfrm>
        </p:spPr>
        <p:txBody>
          <a:bodyPr/>
          <a:lstStyle>
            <a:lvl1pPr>
              <a:defRPr b="0">
                <a:solidFill>
                  <a:schemeClr val="tx1"/>
                </a:solidFill>
              </a:defRPr>
            </a:lvl1pPr>
          </a:lstStyle>
          <a:p>
            <a:pPr marL="0" indent="0">
              <a:buFont typeface="Arial" panose="020B0604020202020204" pitchFamily="34" charset="0"/>
              <a:buNone/>
            </a:pPr>
            <a:r>
              <a:rPr lang="nl-NL" dirty="0"/>
              <a:t>Tekst</a:t>
            </a:r>
          </a:p>
        </p:txBody>
      </p:sp>
    </p:spTree>
    <p:extLst>
      <p:ext uri="{BB962C8B-B14F-4D97-AF65-F5344CB8AC3E}">
        <p14:creationId xmlns:p14="http://schemas.microsoft.com/office/powerpoint/2010/main" val="2270665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Aangepaste indeling">
    <p:spTree>
      <p:nvGrpSpPr>
        <p:cNvPr id="1" name=""/>
        <p:cNvGrpSpPr/>
        <p:nvPr/>
      </p:nvGrpSpPr>
      <p:grpSpPr>
        <a:xfrm>
          <a:off x="0" y="0"/>
          <a:ext cx="0" cy="0"/>
          <a:chOff x="0" y="0"/>
          <a:chExt cx="0" cy="0"/>
        </a:xfrm>
      </p:grpSpPr>
      <p:sp>
        <p:nvSpPr>
          <p:cNvPr id="3" name="Tijdelijke aanduiding voor dianummer 2">
            <a:extLst>
              <a:ext uri="{FF2B5EF4-FFF2-40B4-BE49-F238E27FC236}">
                <a16:creationId xmlns:a16="http://schemas.microsoft.com/office/drawing/2014/main" id="{C165E3DB-000B-4F0C-A2E3-52FD3CEBF25C}"/>
              </a:ext>
            </a:extLst>
          </p:cNvPr>
          <p:cNvSpPr>
            <a:spLocks noGrp="1"/>
          </p:cNvSpPr>
          <p:nvPr>
            <p:ph type="sldNum" sz="quarter" idx="10"/>
          </p:nvPr>
        </p:nvSpPr>
        <p:spPr/>
        <p:txBody>
          <a:bodyPr/>
          <a:lstStyle/>
          <a:p>
            <a:fld id="{5A6A3FAD-55E3-4465-BA66-BB8A01A09E4C}" type="slidenum">
              <a:rPr lang="nl-NL" smtClean="0"/>
              <a:t>‹#›</a:t>
            </a:fld>
            <a:endParaRPr lang="nl-NL"/>
          </a:p>
        </p:txBody>
      </p:sp>
      <p:pic>
        <p:nvPicPr>
          <p:cNvPr id="4" name="Afbeelding 3" descr="Afbeelding met persoon, binnen&#10;&#10;Automatisch gegenereerde beschrijving">
            <a:extLst>
              <a:ext uri="{FF2B5EF4-FFF2-40B4-BE49-F238E27FC236}">
                <a16:creationId xmlns:a16="http://schemas.microsoft.com/office/drawing/2014/main" id="{27DAD8D7-4BE8-4223-97FF-7D72CB458A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4502" y="-73520"/>
            <a:ext cx="9917498" cy="6198622"/>
          </a:xfrm>
          <a:prstGeom prst="rect">
            <a:avLst/>
          </a:prstGeom>
        </p:spPr>
      </p:pic>
      <p:pic>
        <p:nvPicPr>
          <p:cNvPr id="6" name="Afbeelding 5">
            <a:extLst>
              <a:ext uri="{FF2B5EF4-FFF2-40B4-BE49-F238E27FC236}">
                <a16:creationId xmlns:a16="http://schemas.microsoft.com/office/drawing/2014/main" id="{03803A6F-6611-41CF-8163-FED6ADF19D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437" y="1223322"/>
            <a:ext cx="1848882" cy="940787"/>
          </a:xfrm>
          <a:prstGeom prst="rect">
            <a:avLst/>
          </a:prstGeom>
        </p:spPr>
      </p:pic>
      <p:pic>
        <p:nvPicPr>
          <p:cNvPr id="7" name="Afbeelding 6">
            <a:extLst>
              <a:ext uri="{FF2B5EF4-FFF2-40B4-BE49-F238E27FC236}">
                <a16:creationId xmlns:a16="http://schemas.microsoft.com/office/drawing/2014/main" id="{2DEE6051-7FB6-446F-86AF-5E5A617E0B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4482" y="1420184"/>
            <a:ext cx="1296740" cy="547062"/>
          </a:xfrm>
          <a:prstGeom prst="rect">
            <a:avLst/>
          </a:prstGeom>
        </p:spPr>
      </p:pic>
      <p:sp>
        <p:nvSpPr>
          <p:cNvPr id="8" name="Tekstvak 7">
            <a:extLst>
              <a:ext uri="{FF2B5EF4-FFF2-40B4-BE49-F238E27FC236}">
                <a16:creationId xmlns:a16="http://schemas.microsoft.com/office/drawing/2014/main" id="{63F863EC-43E1-4BF6-BB6D-70A72D714DAB}"/>
              </a:ext>
            </a:extLst>
          </p:cNvPr>
          <p:cNvSpPr txBox="1"/>
          <p:nvPr/>
        </p:nvSpPr>
        <p:spPr>
          <a:xfrm>
            <a:off x="350858" y="2584789"/>
            <a:ext cx="4934669" cy="1477328"/>
          </a:xfrm>
          <a:prstGeom prst="rect">
            <a:avLst/>
          </a:prstGeom>
          <a:noFill/>
        </p:spPr>
        <p:txBody>
          <a:bodyPr wrap="square" rtlCol="0">
            <a:spAutoFit/>
          </a:bodyPr>
          <a:lstStyle/>
          <a:p>
            <a:r>
              <a:rPr lang="nl-NL" b="0" i="0" dirty="0">
                <a:solidFill>
                  <a:schemeClr val="tx1">
                    <a:lumMod val="50000"/>
                  </a:schemeClr>
                </a:solidFill>
                <a:effectLst/>
                <a:latin typeface="Segoe Pro SemiLight" panose="020B0402040204020203" pitchFamily="34" charset="0"/>
              </a:rPr>
              <a:t>Wij maken digitale innovatie van organisaties succesvol. Door onze technologie-overstijgende aanpak zijn organisaties en hun medewerkers in staat om te excelleren in een continu veranderende wereld.</a:t>
            </a:r>
            <a:endParaRPr lang="nl-NL" dirty="0">
              <a:solidFill>
                <a:schemeClr val="tx1">
                  <a:lumMod val="50000"/>
                </a:schemeClr>
              </a:solidFill>
              <a:latin typeface="Segoe Pro SemiLight" panose="020B0402040204020203" pitchFamily="34" charset="0"/>
            </a:endParaRPr>
          </a:p>
        </p:txBody>
      </p:sp>
      <p:sp>
        <p:nvSpPr>
          <p:cNvPr id="10" name="Title 5">
            <a:extLst>
              <a:ext uri="{FF2B5EF4-FFF2-40B4-BE49-F238E27FC236}">
                <a16:creationId xmlns:a16="http://schemas.microsoft.com/office/drawing/2014/main" id="{60461DE5-F715-4D1B-A99F-9FB0C647D33E}"/>
              </a:ext>
            </a:extLst>
          </p:cNvPr>
          <p:cNvSpPr>
            <a:spLocks noGrp="1"/>
          </p:cNvSpPr>
          <p:nvPr>
            <p:ph type="title" hasCustomPrompt="1"/>
          </p:nvPr>
        </p:nvSpPr>
        <p:spPr>
          <a:xfrm>
            <a:off x="404632" y="349721"/>
            <a:ext cx="10778740" cy="480131"/>
          </a:xfrm>
        </p:spPr>
        <p:txBody>
          <a:bodyPr/>
          <a:lstStyle>
            <a:lvl1pPr>
              <a:defRPr/>
            </a:lvl1pPr>
          </a:lstStyle>
          <a:p>
            <a:r>
              <a:rPr lang="en-US" dirty="0"/>
              <a:t>Over Motion10</a:t>
            </a:r>
            <a:endParaRPr lang="en-NL" dirty="0"/>
          </a:p>
        </p:txBody>
      </p:sp>
      <p:pic>
        <p:nvPicPr>
          <p:cNvPr id="11" name="Afbeelding 10">
            <a:extLst>
              <a:ext uri="{FF2B5EF4-FFF2-40B4-BE49-F238E27FC236}">
                <a16:creationId xmlns:a16="http://schemas.microsoft.com/office/drawing/2014/main" id="{08ED28C8-8D7F-4742-A02A-1EB09E015FBF}"/>
              </a:ext>
            </a:extLst>
          </p:cNvPr>
          <p:cNvPicPr>
            <a:picLocks noChangeAspect="1"/>
          </p:cNvPicPr>
          <p:nvPr/>
        </p:nvPicPr>
        <p:blipFill rotWithShape="1">
          <a:blip r:embed="rId5">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pic>
        <p:nvPicPr>
          <p:cNvPr id="12" name="Afbeelding 11">
            <a:extLst>
              <a:ext uri="{FF2B5EF4-FFF2-40B4-BE49-F238E27FC236}">
                <a16:creationId xmlns:a16="http://schemas.microsoft.com/office/drawing/2014/main" id="{9BD083DF-2661-4915-B97C-EA994A780A22}"/>
              </a:ext>
            </a:extLst>
          </p:cNvPr>
          <p:cNvPicPr/>
          <p:nvPr/>
        </p:nvPicPr>
        <p:blipFill rotWithShape="1">
          <a:blip r:embed="rId6">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13" name="Rectangle 42">
            <a:extLst>
              <a:ext uri="{FF2B5EF4-FFF2-40B4-BE49-F238E27FC236}">
                <a16:creationId xmlns:a16="http://schemas.microsoft.com/office/drawing/2014/main" id="{A9FDDAA6-269F-4C56-BEBE-00879539F017}"/>
              </a:ext>
            </a:extLst>
          </p:cNvPr>
          <p:cNvSpPr/>
          <p:nvPr/>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14" name="Tijdelijke aanduiding voor dianummer 2">
            <a:extLst>
              <a:ext uri="{FF2B5EF4-FFF2-40B4-BE49-F238E27FC236}">
                <a16:creationId xmlns:a16="http://schemas.microsoft.com/office/drawing/2014/main" id="{D05F5799-C276-4804-BEE0-91B4F019A8CC}"/>
              </a:ext>
            </a:extLst>
          </p:cNvPr>
          <p:cNvSpPr txBox="1">
            <a:spLocks/>
          </p:cNvSpPr>
          <p:nvPr/>
        </p:nvSpPr>
        <p:spPr>
          <a:xfrm>
            <a:off x="-2180968" y="6492875"/>
            <a:ext cx="2743200" cy="365125"/>
          </a:xfrm>
          <a:prstGeom prst="rect">
            <a:avLst/>
          </a:prstGeom>
        </p:spPr>
        <p:txBody>
          <a:bodyPr vert="horz" lIns="91440" tIns="45720" rIns="91440" bIns="45720" rtlCol="0" anchor="ctr"/>
          <a:lstStyle>
            <a:defPPr>
              <a:defRPr lang="en-NL"/>
            </a:defPPr>
            <a:lvl1pPr marL="0" algn="r" defTabSz="914400" rtl="0" eaLnBrk="1" latinLnBrk="0" hangingPunct="1">
              <a:defRPr sz="8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nl-NL"/>
              <a:t>Slide </a:t>
            </a:r>
            <a:fld id="{5A6A3FAD-55E3-4465-BA66-BB8A01A09E4C}" type="slidenum">
              <a:rPr lang="nl-NL" smtClean="0"/>
              <a:pPr/>
              <a:t>‹#›</a:t>
            </a:fld>
            <a:endParaRPr lang="nl-NL" dirty="0"/>
          </a:p>
        </p:txBody>
      </p:sp>
    </p:spTree>
    <p:extLst>
      <p:ext uri="{BB962C8B-B14F-4D97-AF65-F5344CB8AC3E}">
        <p14:creationId xmlns:p14="http://schemas.microsoft.com/office/powerpoint/2010/main" val="111159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el en content">
    <p:spTree>
      <p:nvGrpSpPr>
        <p:cNvPr id="1" name=""/>
        <p:cNvGrpSpPr/>
        <p:nvPr/>
      </p:nvGrpSpPr>
      <p:grpSpPr>
        <a:xfrm>
          <a:off x="0" y="0"/>
          <a:ext cx="0" cy="0"/>
          <a:chOff x="0" y="0"/>
          <a:chExt cx="0" cy="0"/>
        </a:xfrm>
      </p:grpSpPr>
      <p:sp>
        <p:nvSpPr>
          <p:cNvPr id="9" name="Titel 7">
            <a:extLst>
              <a:ext uri="{FF2B5EF4-FFF2-40B4-BE49-F238E27FC236}">
                <a16:creationId xmlns:a16="http://schemas.microsoft.com/office/drawing/2014/main" id="{948D1018-33B2-4E3F-9880-89AF54B39024}"/>
              </a:ext>
            </a:extLst>
          </p:cNvPr>
          <p:cNvSpPr>
            <a:spLocks noGrp="1"/>
          </p:cNvSpPr>
          <p:nvPr>
            <p:ph type="ctrTitle"/>
          </p:nvPr>
        </p:nvSpPr>
        <p:spPr>
          <a:xfrm>
            <a:off x="454153" y="1734929"/>
            <a:ext cx="8369808" cy="535531"/>
          </a:xfrm>
          <a:prstGeom prst="rect">
            <a:avLst/>
          </a:prstGeom>
        </p:spPr>
        <p:txBody>
          <a:bodyPr/>
          <a:lstStyle/>
          <a:p>
            <a:r>
              <a:rPr lang="en-US"/>
              <a:t>Click to edit Master title style</a:t>
            </a:r>
            <a:endParaRPr lang="nl-NL" dirty="0"/>
          </a:p>
        </p:txBody>
      </p:sp>
      <p:sp>
        <p:nvSpPr>
          <p:cNvPr id="7" name="Subtitle 2">
            <a:extLst>
              <a:ext uri="{FF2B5EF4-FFF2-40B4-BE49-F238E27FC236}">
                <a16:creationId xmlns:a16="http://schemas.microsoft.com/office/drawing/2014/main" id="{8F6E31A6-099D-4CC7-92EE-23615F43F3B5}"/>
              </a:ext>
            </a:extLst>
          </p:cNvPr>
          <p:cNvSpPr>
            <a:spLocks noGrp="1"/>
          </p:cNvSpPr>
          <p:nvPr>
            <p:ph type="subTitle" idx="1" hasCustomPrompt="1"/>
          </p:nvPr>
        </p:nvSpPr>
        <p:spPr>
          <a:xfrm>
            <a:off x="454153" y="2378282"/>
            <a:ext cx="7043927" cy="1261935"/>
          </a:xfrm>
        </p:spPr>
        <p:txBody>
          <a:bodyPr vert="horz" lIns="91440" tIns="45720" rIns="91440" bIns="45720" rtlCol="0">
            <a:normAutofit lnSpcReduction="10000"/>
          </a:bodyPr>
          <a:lstStyle>
            <a:lvl1pPr>
              <a:buNone/>
              <a:defRPr lang="en-NL" dirty="0"/>
            </a:lvl1pPr>
          </a:lstStyle>
          <a:p>
            <a:pPr marL="228600" lvl="0" indent="-228600"/>
            <a:r>
              <a:rPr lang="en-US" dirty="0" err="1"/>
              <a:t>Ondertitel</a:t>
            </a:r>
            <a:endParaRPr lang="en-NL" dirty="0"/>
          </a:p>
        </p:txBody>
      </p:sp>
      <p:pic>
        <p:nvPicPr>
          <p:cNvPr id="8" name="Picture 2">
            <a:extLst>
              <a:ext uri="{FF2B5EF4-FFF2-40B4-BE49-F238E27FC236}">
                <a16:creationId xmlns:a16="http://schemas.microsoft.com/office/drawing/2014/main" id="{9FF9BE5F-6DDB-439B-A630-4329E77CA89C}"/>
              </a:ext>
            </a:extLst>
          </p:cNvPr>
          <p:cNvPicPr/>
          <p:nvPr/>
        </p:nvPicPr>
        <p:blipFill>
          <a:blip r:embed="rId2"/>
          <a:stretch>
            <a:fillRect/>
          </a:stretch>
        </p:blipFill>
        <p:spPr>
          <a:xfrm>
            <a:off x="6726134" y="1097328"/>
            <a:ext cx="4663343" cy="4663343"/>
          </a:xfrm>
          <a:prstGeom prst="rect">
            <a:avLst/>
          </a:prstGeom>
        </p:spPr>
      </p:pic>
      <p:pic>
        <p:nvPicPr>
          <p:cNvPr id="36" name="Afbeelding 35">
            <a:extLst>
              <a:ext uri="{FF2B5EF4-FFF2-40B4-BE49-F238E27FC236}">
                <a16:creationId xmlns:a16="http://schemas.microsoft.com/office/drawing/2014/main" id="{3BF56DA8-9543-4C65-8E35-649D392031FD}"/>
              </a:ext>
            </a:extLst>
          </p:cNvPr>
          <p:cNvPicPr>
            <a:picLocks noChangeAspect="1"/>
          </p:cNvPicPr>
          <p:nvPr/>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pic>
        <p:nvPicPr>
          <p:cNvPr id="40" name="Afbeelding 39">
            <a:extLst>
              <a:ext uri="{FF2B5EF4-FFF2-40B4-BE49-F238E27FC236}">
                <a16:creationId xmlns:a16="http://schemas.microsoft.com/office/drawing/2014/main" id="{92C8C4D9-1FED-4F9F-82D2-D746D67F4FF5}"/>
              </a:ext>
            </a:extLst>
          </p:cNvPr>
          <p:cNvPicPr/>
          <p:nvPr/>
        </p:nvPicPr>
        <p:blipFill rotWithShape="1">
          <a:blip r:embed="rId4">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41" name="Rectangle 42">
            <a:extLst>
              <a:ext uri="{FF2B5EF4-FFF2-40B4-BE49-F238E27FC236}">
                <a16:creationId xmlns:a16="http://schemas.microsoft.com/office/drawing/2014/main" id="{460FE528-EC91-447F-A3CB-972EED5DF6B8}"/>
              </a:ext>
            </a:extLst>
          </p:cNvPr>
          <p:cNvSpPr/>
          <p:nvPr/>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44" name="Tijdelijke aanduiding voor dianummer 2">
            <a:extLst>
              <a:ext uri="{FF2B5EF4-FFF2-40B4-BE49-F238E27FC236}">
                <a16:creationId xmlns:a16="http://schemas.microsoft.com/office/drawing/2014/main" id="{8DA3A2C9-92DB-4566-909F-05073CB68BFE}"/>
              </a:ext>
            </a:extLst>
          </p:cNvPr>
          <p:cNvSpPr>
            <a:spLocks noGrp="1"/>
          </p:cNvSpPr>
          <p:nvPr>
            <p:ph type="sldNum" sz="quarter" idx="10"/>
          </p:nvPr>
        </p:nvSpPr>
        <p:spPr>
          <a:xfrm>
            <a:off x="-2180968" y="6492875"/>
            <a:ext cx="2743200" cy="365125"/>
          </a:xfrm>
        </p:spPr>
        <p:txBody>
          <a:bodyPr/>
          <a:lstStyle>
            <a:lvl1pPr>
              <a:defRPr sz="800">
                <a:solidFill>
                  <a:schemeClr val="bg1"/>
                </a:solidFill>
                <a:latin typeface="+mj-lt"/>
              </a:defRPr>
            </a:lvl1pPr>
          </a:lstStyle>
          <a:p>
            <a:r>
              <a:rPr lang="nl-NL" dirty="0"/>
              <a:t>Slide </a:t>
            </a:r>
            <a:fld id="{5A6A3FAD-55E3-4465-BA66-BB8A01A09E4C}" type="slidenum">
              <a:rPr lang="nl-NL" smtClean="0"/>
              <a:pPr/>
              <a:t>‹#›</a:t>
            </a:fld>
            <a:endParaRPr lang="nl-NL" dirty="0"/>
          </a:p>
        </p:txBody>
      </p:sp>
    </p:spTree>
    <p:extLst>
      <p:ext uri="{BB962C8B-B14F-4D97-AF65-F5344CB8AC3E}">
        <p14:creationId xmlns:p14="http://schemas.microsoft.com/office/powerpoint/2010/main" val="1601987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p:spTree>
      <p:nvGrpSpPr>
        <p:cNvPr id="1" name=""/>
        <p:cNvGrpSpPr/>
        <p:nvPr/>
      </p:nvGrpSpPr>
      <p:grpSpPr>
        <a:xfrm>
          <a:off x="0" y="0"/>
          <a:ext cx="0" cy="0"/>
          <a:chOff x="0" y="0"/>
          <a:chExt cx="0" cy="0"/>
        </a:xfrm>
      </p:grpSpPr>
      <p:pic>
        <p:nvPicPr>
          <p:cNvPr id="21" name="Afbeelding 20">
            <a:extLst>
              <a:ext uri="{FF2B5EF4-FFF2-40B4-BE49-F238E27FC236}">
                <a16:creationId xmlns:a16="http://schemas.microsoft.com/office/drawing/2014/main" id="{910EC4C4-9ED7-49D4-A6A6-A7F96F4771A1}"/>
              </a:ext>
            </a:extLst>
          </p:cNvPr>
          <p:cNvPicPr/>
          <p:nvPr/>
        </p:nvPicPr>
        <p:blipFill rotWithShape="1">
          <a:blip r:embed="rId2">
            <a:extLst>
              <a:ext uri="{28A0092B-C50C-407E-A947-70E740481C1C}">
                <a14:useLocalDpi xmlns:a14="http://schemas.microsoft.com/office/drawing/2010/main" val="0"/>
              </a:ext>
            </a:extLst>
          </a:blip>
          <a:srcRect t="30559" r="3694" b="54701"/>
          <a:stretch/>
        </p:blipFill>
        <p:spPr bwMode="auto">
          <a:xfrm>
            <a:off x="1" y="6315075"/>
            <a:ext cx="12192000" cy="542926"/>
          </a:xfrm>
          <a:prstGeom prst="rect">
            <a:avLst/>
          </a:prstGeom>
          <a:ln>
            <a:noFill/>
          </a:ln>
          <a:extLst>
            <a:ext uri="{53640926-AAD7-44D8-BBD7-CCE9431645EC}">
              <a14:shadowObscured xmlns:a14="http://schemas.microsoft.com/office/drawing/2010/main"/>
            </a:ext>
          </a:extLst>
        </p:spPr>
      </p:pic>
      <p:sp>
        <p:nvSpPr>
          <p:cNvPr id="43" name="Rectangle 42">
            <a:extLst>
              <a:ext uri="{FF2B5EF4-FFF2-40B4-BE49-F238E27FC236}">
                <a16:creationId xmlns:a16="http://schemas.microsoft.com/office/drawing/2014/main" id="{060B3FDC-A720-4034-A3C0-DF51D6661E49}"/>
              </a:ext>
            </a:extLst>
          </p:cNvPr>
          <p:cNvSpPr/>
          <p:nvPr/>
        </p:nvSpPr>
        <p:spPr>
          <a:xfrm>
            <a:off x="11672306" y="6644349"/>
            <a:ext cx="519694" cy="215444"/>
          </a:xfrm>
          <a:prstGeom prst="rect">
            <a:avLst/>
          </a:prstGeom>
        </p:spPr>
        <p:txBody>
          <a:bodyPr wrap="none">
            <a:spAutoFit/>
          </a:bodyPr>
          <a:lstStyle/>
          <a:p>
            <a:r>
              <a:rPr lang="nl-NL" sz="800" dirty="0">
                <a:solidFill>
                  <a:schemeClr val="bg1"/>
                </a:solidFill>
                <a:latin typeface="Segoe UI Semibold" panose="020B0702040204020203" pitchFamily="34" charset="0"/>
                <a:ea typeface="Arial" panose="020B0604020202020204" pitchFamily="34" charset="0"/>
                <a:cs typeface="Segoe UI Semibold" panose="020B0702040204020203" pitchFamily="34" charset="0"/>
              </a:rPr>
              <a:t>© 2021</a:t>
            </a:r>
            <a:endParaRPr lang="en-NL" sz="800" dirty="0">
              <a:solidFill>
                <a:schemeClr val="bg1"/>
              </a:solidFill>
              <a:latin typeface="Segoe UI Semibold" panose="020B0702040204020203" pitchFamily="34" charset="0"/>
              <a:cs typeface="Segoe UI Semibold" panose="020B0702040204020203" pitchFamily="34" charset="0"/>
            </a:endParaRPr>
          </a:p>
        </p:txBody>
      </p:sp>
      <p:sp>
        <p:nvSpPr>
          <p:cNvPr id="20" name="Title 1">
            <a:extLst>
              <a:ext uri="{FF2B5EF4-FFF2-40B4-BE49-F238E27FC236}">
                <a16:creationId xmlns:a16="http://schemas.microsoft.com/office/drawing/2014/main" id="{6F8765F7-9B69-4EA4-A17D-5C523C607D7F}"/>
              </a:ext>
            </a:extLst>
          </p:cNvPr>
          <p:cNvSpPr>
            <a:spLocks noGrp="1"/>
          </p:cNvSpPr>
          <p:nvPr>
            <p:ph type="title" hasCustomPrompt="1"/>
          </p:nvPr>
        </p:nvSpPr>
        <p:spPr>
          <a:xfrm>
            <a:off x="409090" y="349721"/>
            <a:ext cx="10778740" cy="480131"/>
          </a:xfrm>
          <a:prstGeom prst="rect">
            <a:avLst/>
          </a:prstGeom>
          <a:noFill/>
        </p:spPr>
        <p:txBody>
          <a:bodyPr vert="horz" wrap="square" lIns="91440" tIns="45720" rIns="91440" bIns="45720" rtlCol="0" anchor="ctr">
            <a:spAutoFit/>
          </a:bodyPr>
          <a:lstStyle>
            <a:lvl1pPr>
              <a:defRPr lang="en-NL" sz="2800" dirty="0">
                <a:latin typeface="Segoe UI Light" panose="020B0502040204020203" pitchFamily="34" charset="0"/>
                <a:cs typeface="Segoe UI Light" panose="020B0502040204020203" pitchFamily="34" charset="0"/>
              </a:defRPr>
            </a:lvl1pPr>
          </a:lstStyle>
          <a:p>
            <a:pPr marL="0" lvl="0"/>
            <a:r>
              <a:rPr lang="en-US" dirty="0" err="1"/>
              <a:t>Diensten</a:t>
            </a:r>
            <a:endParaRPr lang="en-NL" dirty="0"/>
          </a:p>
        </p:txBody>
      </p:sp>
      <p:pic>
        <p:nvPicPr>
          <p:cNvPr id="4" name="Afbeelding 3">
            <a:extLst>
              <a:ext uri="{FF2B5EF4-FFF2-40B4-BE49-F238E27FC236}">
                <a16:creationId xmlns:a16="http://schemas.microsoft.com/office/drawing/2014/main" id="{69F6E16C-ABCC-4E0B-AB5F-772C10CD3B86}"/>
              </a:ext>
            </a:extLst>
          </p:cNvPr>
          <p:cNvPicPr>
            <a:picLocks noChangeAspect="1"/>
          </p:cNvPicPr>
          <p:nvPr/>
        </p:nvPicPr>
        <p:blipFill rotWithShape="1">
          <a:blip r:embed="rId3">
            <a:extLst>
              <a:ext uri="{28A0092B-C50C-407E-A947-70E740481C1C}">
                <a14:useLocalDpi xmlns:a14="http://schemas.microsoft.com/office/drawing/2010/main" val="0"/>
              </a:ext>
            </a:extLst>
          </a:blip>
          <a:srcRect t="28184" b="30932"/>
          <a:stretch/>
        </p:blipFill>
        <p:spPr>
          <a:xfrm>
            <a:off x="10841750" y="0"/>
            <a:ext cx="1327948" cy="542926"/>
          </a:xfrm>
          <a:prstGeom prst="rect">
            <a:avLst/>
          </a:prstGeom>
        </p:spPr>
      </p:pic>
      <p:sp>
        <p:nvSpPr>
          <p:cNvPr id="11" name="Tijdelijke aanduiding voor dianummer 2">
            <a:extLst>
              <a:ext uri="{FF2B5EF4-FFF2-40B4-BE49-F238E27FC236}">
                <a16:creationId xmlns:a16="http://schemas.microsoft.com/office/drawing/2014/main" id="{00B34420-3750-42FC-A1EF-CD37065E58DD}"/>
              </a:ext>
            </a:extLst>
          </p:cNvPr>
          <p:cNvSpPr>
            <a:spLocks noGrp="1"/>
          </p:cNvSpPr>
          <p:nvPr>
            <p:ph type="sldNum" sz="quarter" idx="10"/>
          </p:nvPr>
        </p:nvSpPr>
        <p:spPr>
          <a:xfrm>
            <a:off x="-2180968" y="6492875"/>
            <a:ext cx="2743200" cy="365125"/>
          </a:xfrm>
        </p:spPr>
        <p:txBody>
          <a:bodyPr/>
          <a:lstStyle>
            <a:lvl1pPr>
              <a:defRPr sz="800">
                <a:solidFill>
                  <a:schemeClr val="bg1"/>
                </a:solidFill>
                <a:latin typeface="+mj-lt"/>
              </a:defRPr>
            </a:lvl1pPr>
          </a:lstStyle>
          <a:p>
            <a:r>
              <a:rPr lang="nl-NL" dirty="0"/>
              <a:t>Slide </a:t>
            </a:r>
            <a:fld id="{5A6A3FAD-55E3-4465-BA66-BB8A01A09E4C}" type="slidenum">
              <a:rPr lang="nl-NL" smtClean="0"/>
              <a:pPr/>
              <a:t>‹#›</a:t>
            </a:fld>
            <a:endParaRPr lang="nl-NL" dirty="0"/>
          </a:p>
        </p:txBody>
      </p:sp>
      <p:pic>
        <p:nvPicPr>
          <p:cNvPr id="42" name="Afbeelding 41">
            <a:extLst>
              <a:ext uri="{FF2B5EF4-FFF2-40B4-BE49-F238E27FC236}">
                <a16:creationId xmlns:a16="http://schemas.microsoft.com/office/drawing/2014/main" id="{BA55F9DF-0BC4-43DC-B761-0A3E6E3E1F9F}"/>
              </a:ext>
            </a:extLst>
          </p:cNvPr>
          <p:cNvPicPr>
            <a:picLocks noChangeAspect="1"/>
          </p:cNvPicPr>
          <p:nvPr/>
        </p:nvPicPr>
        <p:blipFill>
          <a:blip r:embed="rId2">
            <a:extLst>
              <a:ext uri="{28A0092B-C50C-407E-A947-70E740481C1C}">
                <a14:useLocalDpi xmlns:a14="http://schemas.microsoft.com/office/drawing/2010/main" val="0"/>
              </a:ext>
            </a:extLst>
          </a:blip>
          <a:srcRect l="61691" t="45538" r="22934" b="24774"/>
          <a:stretch>
            <a:fillRect/>
          </a:stretch>
        </p:blipFill>
        <p:spPr>
          <a:xfrm rot="21303423">
            <a:off x="9558880" y="2009551"/>
            <a:ext cx="2347326" cy="2665093"/>
          </a:xfrm>
          <a:custGeom>
            <a:avLst/>
            <a:gdLst>
              <a:gd name="connsiteX0" fmla="*/ 545440 w 2347326"/>
              <a:gd name="connsiteY0" fmla="*/ 1390 h 2549561"/>
              <a:gd name="connsiteX1" fmla="*/ 2011183 w 2347326"/>
              <a:gd name="connsiteY1" fmla="*/ 128155 h 2549561"/>
              <a:gd name="connsiteX2" fmla="*/ 2345937 w 2347326"/>
              <a:gd name="connsiteY2" fmla="*/ 526293 h 2549561"/>
              <a:gd name="connsiteX3" fmla="*/ 2200025 w 2347326"/>
              <a:gd name="connsiteY3" fmla="*/ 2213419 h 2549561"/>
              <a:gd name="connsiteX4" fmla="*/ 1801887 w 2347326"/>
              <a:gd name="connsiteY4" fmla="*/ 2548172 h 2549561"/>
              <a:gd name="connsiteX5" fmla="*/ 336144 w 2347326"/>
              <a:gd name="connsiteY5" fmla="*/ 2421407 h 2549561"/>
              <a:gd name="connsiteX6" fmla="*/ 1390 w 2347326"/>
              <a:gd name="connsiteY6" fmla="*/ 2023269 h 2549561"/>
              <a:gd name="connsiteX7" fmla="*/ 147302 w 2347326"/>
              <a:gd name="connsiteY7" fmla="*/ 336144 h 2549561"/>
              <a:gd name="connsiteX8" fmla="*/ 545440 w 2347326"/>
              <a:gd name="connsiteY8" fmla="*/ 1390 h 254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6" h="2549561">
                <a:moveTo>
                  <a:pt x="545440" y="1390"/>
                </a:moveTo>
                <a:lnTo>
                  <a:pt x="2011183" y="128155"/>
                </a:lnTo>
                <a:cubicBezTo>
                  <a:pt x="2213565" y="145658"/>
                  <a:pt x="2363440" y="323911"/>
                  <a:pt x="2345937" y="526293"/>
                </a:cubicBezTo>
                <a:lnTo>
                  <a:pt x="2200025" y="2213419"/>
                </a:lnTo>
                <a:cubicBezTo>
                  <a:pt x="2182522" y="2415801"/>
                  <a:pt x="2004269" y="2565676"/>
                  <a:pt x="1801887" y="2548172"/>
                </a:cubicBezTo>
                <a:lnTo>
                  <a:pt x="336144" y="2421407"/>
                </a:lnTo>
                <a:cubicBezTo>
                  <a:pt x="133762" y="2403904"/>
                  <a:pt x="-16113" y="2225651"/>
                  <a:pt x="1390" y="2023269"/>
                </a:cubicBezTo>
                <a:lnTo>
                  <a:pt x="147302" y="336144"/>
                </a:lnTo>
                <a:cubicBezTo>
                  <a:pt x="164805" y="133761"/>
                  <a:pt x="343058" y="-16113"/>
                  <a:pt x="545440" y="1390"/>
                </a:cubicBezTo>
                <a:close/>
              </a:path>
            </a:pathLst>
          </a:custGeom>
        </p:spPr>
      </p:pic>
      <p:pic>
        <p:nvPicPr>
          <p:cNvPr id="44" name="Afbeelding 43">
            <a:extLst>
              <a:ext uri="{FF2B5EF4-FFF2-40B4-BE49-F238E27FC236}">
                <a16:creationId xmlns:a16="http://schemas.microsoft.com/office/drawing/2014/main" id="{DE1E49DF-FACF-4C5E-A722-258B190C568E}"/>
              </a:ext>
            </a:extLst>
          </p:cNvPr>
          <p:cNvPicPr>
            <a:picLocks noChangeAspect="1"/>
          </p:cNvPicPr>
          <p:nvPr/>
        </p:nvPicPr>
        <p:blipFill>
          <a:blip r:embed="rId2">
            <a:extLst>
              <a:ext uri="{28A0092B-C50C-407E-A947-70E740481C1C}">
                <a14:useLocalDpi xmlns:a14="http://schemas.microsoft.com/office/drawing/2010/main" val="0"/>
              </a:ext>
            </a:extLst>
          </a:blip>
          <a:srcRect l="46420" t="43190" r="38205" b="27122"/>
          <a:stretch>
            <a:fillRect/>
          </a:stretch>
        </p:blipFill>
        <p:spPr>
          <a:xfrm rot="21303423">
            <a:off x="7218654" y="2009550"/>
            <a:ext cx="2347325" cy="2665093"/>
          </a:xfrm>
          <a:custGeom>
            <a:avLst/>
            <a:gdLst>
              <a:gd name="connsiteX0" fmla="*/ 545440 w 2347325"/>
              <a:gd name="connsiteY0" fmla="*/ 1390 h 2549561"/>
              <a:gd name="connsiteX1" fmla="*/ 2011182 w 2347325"/>
              <a:gd name="connsiteY1" fmla="*/ 128155 h 2549561"/>
              <a:gd name="connsiteX2" fmla="*/ 2345936 w 2347325"/>
              <a:gd name="connsiteY2" fmla="*/ 526293 h 2549561"/>
              <a:gd name="connsiteX3" fmla="*/ 2200024 w 2347325"/>
              <a:gd name="connsiteY3" fmla="*/ 2213419 h 2549561"/>
              <a:gd name="connsiteX4" fmla="*/ 1801886 w 2347325"/>
              <a:gd name="connsiteY4" fmla="*/ 2548172 h 2549561"/>
              <a:gd name="connsiteX5" fmla="*/ 336143 w 2347325"/>
              <a:gd name="connsiteY5" fmla="*/ 2421407 h 2549561"/>
              <a:gd name="connsiteX6" fmla="*/ 1390 w 2347325"/>
              <a:gd name="connsiteY6" fmla="*/ 2023269 h 2549561"/>
              <a:gd name="connsiteX7" fmla="*/ 147302 w 2347325"/>
              <a:gd name="connsiteY7" fmla="*/ 336144 h 2549561"/>
              <a:gd name="connsiteX8" fmla="*/ 545440 w 2347325"/>
              <a:gd name="connsiteY8" fmla="*/ 1390 h 254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5" h="2549561">
                <a:moveTo>
                  <a:pt x="545440" y="1390"/>
                </a:moveTo>
                <a:lnTo>
                  <a:pt x="2011182" y="128155"/>
                </a:lnTo>
                <a:cubicBezTo>
                  <a:pt x="2213565" y="145658"/>
                  <a:pt x="2363439" y="323911"/>
                  <a:pt x="2345936" y="526293"/>
                </a:cubicBezTo>
                <a:lnTo>
                  <a:pt x="2200024" y="2213419"/>
                </a:lnTo>
                <a:cubicBezTo>
                  <a:pt x="2182521" y="2415801"/>
                  <a:pt x="2004268" y="2565676"/>
                  <a:pt x="1801886" y="2548172"/>
                </a:cubicBezTo>
                <a:lnTo>
                  <a:pt x="336143" y="2421407"/>
                </a:lnTo>
                <a:cubicBezTo>
                  <a:pt x="133761" y="2403904"/>
                  <a:pt x="-16113" y="2225651"/>
                  <a:pt x="1390" y="2023269"/>
                </a:cubicBezTo>
                <a:lnTo>
                  <a:pt x="147302" y="336144"/>
                </a:lnTo>
                <a:cubicBezTo>
                  <a:pt x="164805" y="133761"/>
                  <a:pt x="343058" y="-16113"/>
                  <a:pt x="545440" y="1390"/>
                </a:cubicBezTo>
                <a:close/>
              </a:path>
            </a:pathLst>
          </a:custGeom>
        </p:spPr>
      </p:pic>
      <p:pic>
        <p:nvPicPr>
          <p:cNvPr id="45" name="Afbeelding 44">
            <a:extLst>
              <a:ext uri="{FF2B5EF4-FFF2-40B4-BE49-F238E27FC236}">
                <a16:creationId xmlns:a16="http://schemas.microsoft.com/office/drawing/2014/main" id="{DA22741D-6B15-4B87-8F5D-C2842F6B724C}"/>
              </a:ext>
            </a:extLst>
          </p:cNvPr>
          <p:cNvPicPr>
            <a:picLocks noChangeAspect="1"/>
          </p:cNvPicPr>
          <p:nvPr/>
        </p:nvPicPr>
        <p:blipFill>
          <a:blip r:embed="rId2">
            <a:extLst>
              <a:ext uri="{28A0092B-C50C-407E-A947-70E740481C1C}">
                <a14:useLocalDpi xmlns:a14="http://schemas.microsoft.com/office/drawing/2010/main" val="0"/>
              </a:ext>
            </a:extLst>
          </a:blip>
          <a:srcRect l="31148" t="40842" r="53477" b="29470"/>
          <a:stretch>
            <a:fillRect/>
          </a:stretch>
        </p:blipFill>
        <p:spPr>
          <a:xfrm rot="21303423">
            <a:off x="4878424" y="2009550"/>
            <a:ext cx="2347326" cy="2665094"/>
          </a:xfrm>
          <a:custGeom>
            <a:avLst/>
            <a:gdLst>
              <a:gd name="connsiteX0" fmla="*/ 545440 w 2347326"/>
              <a:gd name="connsiteY0" fmla="*/ 1390 h 2549562"/>
              <a:gd name="connsiteX1" fmla="*/ 2011183 w 2347326"/>
              <a:gd name="connsiteY1" fmla="*/ 128155 h 2549562"/>
              <a:gd name="connsiteX2" fmla="*/ 2345937 w 2347326"/>
              <a:gd name="connsiteY2" fmla="*/ 526294 h 2549562"/>
              <a:gd name="connsiteX3" fmla="*/ 2200025 w 2347326"/>
              <a:gd name="connsiteY3" fmla="*/ 2213419 h 2549562"/>
              <a:gd name="connsiteX4" fmla="*/ 1801886 w 2347326"/>
              <a:gd name="connsiteY4" fmla="*/ 2548173 h 2549562"/>
              <a:gd name="connsiteX5" fmla="*/ 336144 w 2347326"/>
              <a:gd name="connsiteY5" fmla="*/ 2421407 h 2549562"/>
              <a:gd name="connsiteX6" fmla="*/ 1390 w 2347326"/>
              <a:gd name="connsiteY6" fmla="*/ 2023269 h 2549562"/>
              <a:gd name="connsiteX7" fmla="*/ 147302 w 2347326"/>
              <a:gd name="connsiteY7" fmla="*/ 336144 h 2549562"/>
              <a:gd name="connsiteX8" fmla="*/ 545440 w 2347326"/>
              <a:gd name="connsiteY8" fmla="*/ 1390 h 254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6" h="2549562">
                <a:moveTo>
                  <a:pt x="545440" y="1390"/>
                </a:moveTo>
                <a:lnTo>
                  <a:pt x="2011183" y="128155"/>
                </a:lnTo>
                <a:cubicBezTo>
                  <a:pt x="2213566" y="145659"/>
                  <a:pt x="2363440" y="323911"/>
                  <a:pt x="2345937" y="526294"/>
                </a:cubicBezTo>
                <a:lnTo>
                  <a:pt x="2200025" y="2213419"/>
                </a:lnTo>
                <a:cubicBezTo>
                  <a:pt x="2182522" y="2415801"/>
                  <a:pt x="2004269" y="2565676"/>
                  <a:pt x="1801886" y="2548173"/>
                </a:cubicBezTo>
                <a:lnTo>
                  <a:pt x="336144" y="2421407"/>
                </a:lnTo>
                <a:cubicBezTo>
                  <a:pt x="133762" y="2403904"/>
                  <a:pt x="-16113" y="2225652"/>
                  <a:pt x="1390" y="2023269"/>
                </a:cubicBezTo>
                <a:lnTo>
                  <a:pt x="147302" y="336144"/>
                </a:lnTo>
                <a:cubicBezTo>
                  <a:pt x="164805" y="133762"/>
                  <a:pt x="343058" y="-16113"/>
                  <a:pt x="545440" y="1390"/>
                </a:cubicBezTo>
                <a:close/>
              </a:path>
            </a:pathLst>
          </a:custGeom>
        </p:spPr>
      </p:pic>
      <p:pic>
        <p:nvPicPr>
          <p:cNvPr id="46" name="Afbeelding 45">
            <a:extLst>
              <a:ext uri="{FF2B5EF4-FFF2-40B4-BE49-F238E27FC236}">
                <a16:creationId xmlns:a16="http://schemas.microsoft.com/office/drawing/2014/main" id="{C0292C7A-854F-4396-A421-9EC83144D91A}"/>
              </a:ext>
            </a:extLst>
          </p:cNvPr>
          <p:cNvPicPr>
            <a:picLocks noChangeAspect="1"/>
          </p:cNvPicPr>
          <p:nvPr/>
        </p:nvPicPr>
        <p:blipFill>
          <a:blip r:embed="rId2">
            <a:extLst>
              <a:ext uri="{28A0092B-C50C-407E-A947-70E740481C1C}">
                <a14:useLocalDpi xmlns:a14="http://schemas.microsoft.com/office/drawing/2010/main" val="0"/>
              </a:ext>
            </a:extLst>
          </a:blip>
          <a:srcRect l="15909" t="37820" r="68716" b="32492"/>
          <a:stretch>
            <a:fillRect/>
          </a:stretch>
        </p:blipFill>
        <p:spPr>
          <a:xfrm rot="21303423">
            <a:off x="2538198" y="2009550"/>
            <a:ext cx="2347325" cy="2665094"/>
          </a:xfrm>
          <a:custGeom>
            <a:avLst/>
            <a:gdLst>
              <a:gd name="connsiteX0" fmla="*/ 545440 w 2347325"/>
              <a:gd name="connsiteY0" fmla="*/ 1390 h 2549562"/>
              <a:gd name="connsiteX1" fmla="*/ 2011183 w 2347325"/>
              <a:gd name="connsiteY1" fmla="*/ 128156 h 2549562"/>
              <a:gd name="connsiteX2" fmla="*/ 2345936 w 2347325"/>
              <a:gd name="connsiteY2" fmla="*/ 526294 h 2549562"/>
              <a:gd name="connsiteX3" fmla="*/ 2200025 w 2347325"/>
              <a:gd name="connsiteY3" fmla="*/ 2213419 h 2549562"/>
              <a:gd name="connsiteX4" fmla="*/ 1801886 w 2347325"/>
              <a:gd name="connsiteY4" fmla="*/ 2548173 h 2549562"/>
              <a:gd name="connsiteX5" fmla="*/ 336144 w 2347325"/>
              <a:gd name="connsiteY5" fmla="*/ 2421407 h 2549562"/>
              <a:gd name="connsiteX6" fmla="*/ 1390 w 2347325"/>
              <a:gd name="connsiteY6" fmla="*/ 2023269 h 2549562"/>
              <a:gd name="connsiteX7" fmla="*/ 147301 w 2347325"/>
              <a:gd name="connsiteY7" fmla="*/ 336144 h 2549562"/>
              <a:gd name="connsiteX8" fmla="*/ 545440 w 2347325"/>
              <a:gd name="connsiteY8" fmla="*/ 1390 h 254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5" h="2549562">
                <a:moveTo>
                  <a:pt x="545440" y="1390"/>
                </a:moveTo>
                <a:lnTo>
                  <a:pt x="2011183" y="128156"/>
                </a:lnTo>
                <a:cubicBezTo>
                  <a:pt x="2213565" y="145659"/>
                  <a:pt x="2363440" y="323911"/>
                  <a:pt x="2345936" y="526294"/>
                </a:cubicBezTo>
                <a:lnTo>
                  <a:pt x="2200025" y="2213419"/>
                </a:lnTo>
                <a:cubicBezTo>
                  <a:pt x="2182522" y="2415801"/>
                  <a:pt x="2004269" y="2565676"/>
                  <a:pt x="1801886" y="2548173"/>
                </a:cubicBezTo>
                <a:lnTo>
                  <a:pt x="336144" y="2421407"/>
                </a:lnTo>
                <a:cubicBezTo>
                  <a:pt x="133761" y="2403904"/>
                  <a:pt x="-16113" y="2225652"/>
                  <a:pt x="1390" y="2023269"/>
                </a:cubicBezTo>
                <a:lnTo>
                  <a:pt x="147301" y="336144"/>
                </a:lnTo>
                <a:cubicBezTo>
                  <a:pt x="164805" y="133762"/>
                  <a:pt x="343057" y="-16113"/>
                  <a:pt x="545440" y="1390"/>
                </a:cubicBezTo>
                <a:close/>
              </a:path>
            </a:pathLst>
          </a:custGeom>
        </p:spPr>
      </p:pic>
      <p:pic>
        <p:nvPicPr>
          <p:cNvPr id="47" name="Afbeelding 46">
            <a:extLst>
              <a:ext uri="{FF2B5EF4-FFF2-40B4-BE49-F238E27FC236}">
                <a16:creationId xmlns:a16="http://schemas.microsoft.com/office/drawing/2014/main" id="{427354D3-FCE1-4F54-BF6C-ADD453C5F0B8}"/>
              </a:ext>
            </a:extLst>
          </p:cNvPr>
          <p:cNvPicPr>
            <a:picLocks noChangeAspect="1"/>
          </p:cNvPicPr>
          <p:nvPr/>
        </p:nvPicPr>
        <p:blipFill>
          <a:blip r:embed="rId2">
            <a:extLst>
              <a:ext uri="{28A0092B-C50C-407E-A947-70E740481C1C}">
                <a14:useLocalDpi xmlns:a14="http://schemas.microsoft.com/office/drawing/2010/main" val="0"/>
              </a:ext>
            </a:extLst>
          </a:blip>
          <a:srcRect l="638" t="35472" r="83987" b="34840"/>
          <a:stretch>
            <a:fillRect/>
          </a:stretch>
        </p:blipFill>
        <p:spPr>
          <a:xfrm rot="21303423">
            <a:off x="197969" y="2009550"/>
            <a:ext cx="2347326" cy="2665094"/>
          </a:xfrm>
          <a:custGeom>
            <a:avLst/>
            <a:gdLst>
              <a:gd name="connsiteX0" fmla="*/ 545440 w 2347326"/>
              <a:gd name="connsiteY0" fmla="*/ 1390 h 2549562"/>
              <a:gd name="connsiteX1" fmla="*/ 2011183 w 2347326"/>
              <a:gd name="connsiteY1" fmla="*/ 128156 h 2549562"/>
              <a:gd name="connsiteX2" fmla="*/ 2345937 w 2347326"/>
              <a:gd name="connsiteY2" fmla="*/ 526294 h 2549562"/>
              <a:gd name="connsiteX3" fmla="*/ 2200025 w 2347326"/>
              <a:gd name="connsiteY3" fmla="*/ 2213419 h 2549562"/>
              <a:gd name="connsiteX4" fmla="*/ 1801886 w 2347326"/>
              <a:gd name="connsiteY4" fmla="*/ 2548173 h 2549562"/>
              <a:gd name="connsiteX5" fmla="*/ 336144 w 2347326"/>
              <a:gd name="connsiteY5" fmla="*/ 2421407 h 2549562"/>
              <a:gd name="connsiteX6" fmla="*/ 1390 w 2347326"/>
              <a:gd name="connsiteY6" fmla="*/ 2023269 h 2549562"/>
              <a:gd name="connsiteX7" fmla="*/ 147302 w 2347326"/>
              <a:gd name="connsiteY7" fmla="*/ 336144 h 2549562"/>
              <a:gd name="connsiteX8" fmla="*/ 545440 w 2347326"/>
              <a:gd name="connsiteY8" fmla="*/ 1390 h 254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326" h="2549562">
                <a:moveTo>
                  <a:pt x="545440" y="1390"/>
                </a:moveTo>
                <a:lnTo>
                  <a:pt x="2011183" y="128156"/>
                </a:lnTo>
                <a:cubicBezTo>
                  <a:pt x="2213565" y="145659"/>
                  <a:pt x="2363440" y="323912"/>
                  <a:pt x="2345937" y="526294"/>
                </a:cubicBezTo>
                <a:lnTo>
                  <a:pt x="2200025" y="2213419"/>
                </a:lnTo>
                <a:cubicBezTo>
                  <a:pt x="2182522" y="2415802"/>
                  <a:pt x="2004269" y="2565676"/>
                  <a:pt x="1801886" y="2548173"/>
                </a:cubicBezTo>
                <a:lnTo>
                  <a:pt x="336144" y="2421407"/>
                </a:lnTo>
                <a:cubicBezTo>
                  <a:pt x="133761" y="2403904"/>
                  <a:pt x="-16113" y="2225652"/>
                  <a:pt x="1390" y="2023269"/>
                </a:cubicBezTo>
                <a:lnTo>
                  <a:pt x="147302" y="336144"/>
                </a:lnTo>
                <a:cubicBezTo>
                  <a:pt x="164805" y="133762"/>
                  <a:pt x="343058" y="-16113"/>
                  <a:pt x="545440" y="1390"/>
                </a:cubicBezTo>
                <a:close/>
              </a:path>
            </a:pathLst>
          </a:custGeom>
        </p:spPr>
      </p:pic>
      <p:sp>
        <p:nvSpPr>
          <p:cNvPr id="48" name="Rechthoek: afgeronde hoeken 47">
            <a:extLst>
              <a:ext uri="{FF2B5EF4-FFF2-40B4-BE49-F238E27FC236}">
                <a16:creationId xmlns:a16="http://schemas.microsoft.com/office/drawing/2014/main" id="{D7214AB4-05A9-415B-B515-AEDC27695F99}"/>
              </a:ext>
            </a:extLst>
          </p:cNvPr>
          <p:cNvSpPr/>
          <p:nvPr/>
        </p:nvSpPr>
        <p:spPr>
          <a:xfrm>
            <a:off x="352683"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dirty="0">
                <a:solidFill>
                  <a:srgbClr val="000000"/>
                </a:solidFill>
                <a:effectLst/>
                <a:latin typeface="Calibri" panose="020F0502020204030204" pitchFamily="34" charset="0"/>
              </a:rPr>
            </a:br>
            <a:endParaRPr lang="nl-NL" dirty="0">
              <a:solidFill>
                <a:srgbClr val="5F2B8A"/>
              </a:solidFill>
              <a:latin typeface="+mj-lt"/>
            </a:endParaRPr>
          </a:p>
        </p:txBody>
      </p:sp>
      <p:sp>
        <p:nvSpPr>
          <p:cNvPr id="49" name="Tekstvak 48">
            <a:extLst>
              <a:ext uri="{FF2B5EF4-FFF2-40B4-BE49-F238E27FC236}">
                <a16:creationId xmlns:a16="http://schemas.microsoft.com/office/drawing/2014/main" id="{230BBE3C-F991-4592-82FB-A7390784C315}"/>
              </a:ext>
            </a:extLst>
          </p:cNvPr>
          <p:cNvSpPr txBox="1"/>
          <p:nvPr/>
        </p:nvSpPr>
        <p:spPr>
          <a:xfrm>
            <a:off x="435153" y="2305615"/>
            <a:ext cx="1870480" cy="2246769"/>
          </a:xfrm>
          <a:prstGeom prst="rect">
            <a:avLst/>
          </a:prstGeom>
          <a:noFill/>
        </p:spPr>
        <p:txBody>
          <a:bodyPr wrap="square">
            <a:spAutoFit/>
          </a:bodyPr>
          <a:lstStyle/>
          <a:p>
            <a:r>
              <a:rPr lang="en-US" sz="1400" dirty="0">
                <a:solidFill>
                  <a:srgbClr val="5F2B8A"/>
                </a:solidFill>
                <a:latin typeface="+mj-lt"/>
              </a:rPr>
              <a:t>Azure &amp; Integration</a:t>
            </a:r>
          </a:p>
          <a:p>
            <a:endParaRPr lang="en-US" sz="1400" dirty="0">
              <a:solidFill>
                <a:srgbClr val="5F2B8A"/>
              </a:solidFill>
              <a:latin typeface="+mj-lt"/>
            </a:endParaRPr>
          </a:p>
          <a:p>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creëren moderne </a:t>
            </a:r>
            <a:r>
              <a:rPr lang="nl-NL" sz="1200" b="0" i="0" dirty="0" err="1">
                <a:solidFill>
                  <a:srgbClr val="484848"/>
                </a:solidFill>
                <a:effectLst/>
                <a:latin typeface="Arial" panose="020B0604020202020204" pitchFamily="34" charset="0"/>
              </a:rPr>
              <a:t>cloud</a:t>
            </a:r>
            <a:r>
              <a:rPr lang="nl-NL" sz="1200" b="0" i="0" dirty="0">
                <a:solidFill>
                  <a:srgbClr val="484848"/>
                </a:solidFill>
                <a:effectLst/>
                <a:latin typeface="Arial" panose="020B0604020202020204" pitchFamily="34" charset="0"/>
              </a:rPr>
              <a:t> oplossingen en integreren systemen voor het optimaliseren van uw digitale processen.</a:t>
            </a:r>
            <a:br>
              <a:rPr lang="nl-NL" sz="1400" b="0" i="0" dirty="0">
                <a:solidFill>
                  <a:srgbClr val="000000"/>
                </a:solidFill>
                <a:effectLst/>
                <a:latin typeface="Segoe Pro SemiLight" panose="020B0402040204020203" pitchFamily="34" charset="0"/>
              </a:rPr>
            </a:br>
            <a:endParaRPr lang="nl-NL" sz="1200" dirty="0">
              <a:latin typeface="Segoe Pro SemiLight" panose="020B0402040204020203" pitchFamily="34" charset="0"/>
            </a:endParaRPr>
          </a:p>
        </p:txBody>
      </p:sp>
      <p:sp>
        <p:nvSpPr>
          <p:cNvPr id="50" name="Rechthoek: afgeronde hoeken 49">
            <a:extLst>
              <a:ext uri="{FF2B5EF4-FFF2-40B4-BE49-F238E27FC236}">
                <a16:creationId xmlns:a16="http://schemas.microsoft.com/office/drawing/2014/main" id="{60A3F665-A2C8-4656-B415-57DBDE05A5A0}"/>
              </a:ext>
            </a:extLst>
          </p:cNvPr>
          <p:cNvSpPr/>
          <p:nvPr/>
        </p:nvSpPr>
        <p:spPr>
          <a:xfrm>
            <a:off x="2692911"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a:solidFill>
                  <a:srgbClr val="000000"/>
                </a:solidFill>
                <a:effectLst/>
                <a:latin typeface="Calibri" panose="020F0502020204030204" pitchFamily="34" charset="0"/>
              </a:rPr>
            </a:br>
            <a:endParaRPr lang="nl-NL" dirty="0">
              <a:solidFill>
                <a:srgbClr val="5F2B8A"/>
              </a:solidFill>
              <a:latin typeface="+mj-lt"/>
            </a:endParaRPr>
          </a:p>
        </p:txBody>
      </p:sp>
      <p:sp>
        <p:nvSpPr>
          <p:cNvPr id="51" name="Tekstvak 50">
            <a:extLst>
              <a:ext uri="{FF2B5EF4-FFF2-40B4-BE49-F238E27FC236}">
                <a16:creationId xmlns:a16="http://schemas.microsoft.com/office/drawing/2014/main" id="{36AABCC5-0210-4A3A-B56B-3E7F51C1D042}"/>
              </a:ext>
            </a:extLst>
          </p:cNvPr>
          <p:cNvSpPr txBox="1"/>
          <p:nvPr/>
        </p:nvSpPr>
        <p:spPr>
          <a:xfrm>
            <a:off x="2775382" y="2305615"/>
            <a:ext cx="1870480" cy="1877437"/>
          </a:xfrm>
          <a:prstGeom prst="rect">
            <a:avLst/>
          </a:prstGeom>
          <a:noFill/>
        </p:spPr>
        <p:txBody>
          <a:bodyPr wrap="square">
            <a:spAutoFit/>
          </a:bodyPr>
          <a:lstStyle/>
          <a:p>
            <a:r>
              <a:rPr lang="en-US" sz="1400" dirty="0">
                <a:solidFill>
                  <a:srgbClr val="5F2B8A"/>
                </a:solidFill>
                <a:latin typeface="+mj-lt"/>
              </a:rPr>
              <a:t>Data &amp; Analytics</a:t>
            </a:r>
          </a:p>
          <a:p>
            <a:br>
              <a:rPr lang="en-US" sz="1400" dirty="0">
                <a:solidFill>
                  <a:srgbClr val="5F2B8A"/>
                </a:solidFill>
                <a:latin typeface="+mj-lt"/>
              </a:rPr>
            </a:br>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helpen u om op basis van data betere beslissingen te nemen en deze meer te automatiseren.</a:t>
            </a:r>
            <a:endParaRPr lang="nl-NL" sz="1200" dirty="0"/>
          </a:p>
        </p:txBody>
      </p:sp>
      <p:sp>
        <p:nvSpPr>
          <p:cNvPr id="52" name="Rechthoek: afgeronde hoeken 51">
            <a:extLst>
              <a:ext uri="{FF2B5EF4-FFF2-40B4-BE49-F238E27FC236}">
                <a16:creationId xmlns:a16="http://schemas.microsoft.com/office/drawing/2014/main" id="{FD273A9B-DC97-4B9B-B27E-ADE98AA0902E}"/>
              </a:ext>
            </a:extLst>
          </p:cNvPr>
          <p:cNvSpPr/>
          <p:nvPr/>
        </p:nvSpPr>
        <p:spPr>
          <a:xfrm>
            <a:off x="5033139"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dirty="0">
                <a:solidFill>
                  <a:srgbClr val="000000"/>
                </a:solidFill>
                <a:effectLst/>
                <a:latin typeface="Calibri" panose="020F0502020204030204" pitchFamily="34" charset="0"/>
              </a:rPr>
            </a:br>
            <a:endParaRPr lang="nl-NL" dirty="0">
              <a:solidFill>
                <a:srgbClr val="5F2B8A"/>
              </a:solidFill>
              <a:latin typeface="+mj-lt"/>
            </a:endParaRPr>
          </a:p>
        </p:txBody>
      </p:sp>
      <p:sp>
        <p:nvSpPr>
          <p:cNvPr id="53" name="Tekstvak 52">
            <a:extLst>
              <a:ext uri="{FF2B5EF4-FFF2-40B4-BE49-F238E27FC236}">
                <a16:creationId xmlns:a16="http://schemas.microsoft.com/office/drawing/2014/main" id="{98256702-1CA7-4AA0-9B5A-B61EAEB7588D}"/>
              </a:ext>
            </a:extLst>
          </p:cNvPr>
          <p:cNvSpPr txBox="1"/>
          <p:nvPr/>
        </p:nvSpPr>
        <p:spPr>
          <a:xfrm>
            <a:off x="5116848" y="2306083"/>
            <a:ext cx="1870480" cy="1692771"/>
          </a:xfrm>
          <a:prstGeom prst="rect">
            <a:avLst/>
          </a:prstGeom>
          <a:noFill/>
        </p:spPr>
        <p:txBody>
          <a:bodyPr wrap="square">
            <a:spAutoFit/>
          </a:bodyPr>
          <a:lstStyle/>
          <a:p>
            <a:r>
              <a:rPr lang="en-US" sz="1400" dirty="0">
                <a:solidFill>
                  <a:srgbClr val="5F2B8A"/>
                </a:solidFill>
                <a:latin typeface="+mj-lt"/>
              </a:rPr>
              <a:t>Modern Workplace &amp; Security</a:t>
            </a:r>
          </a:p>
          <a:p>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ondersteunen u in het beter en veiliger organiseren van de digitale werkplek.</a:t>
            </a:r>
            <a:endParaRPr lang="nl-NL" sz="1200" dirty="0"/>
          </a:p>
        </p:txBody>
      </p:sp>
      <p:sp>
        <p:nvSpPr>
          <p:cNvPr id="54" name="Rechthoek: afgeronde hoeken 53">
            <a:extLst>
              <a:ext uri="{FF2B5EF4-FFF2-40B4-BE49-F238E27FC236}">
                <a16:creationId xmlns:a16="http://schemas.microsoft.com/office/drawing/2014/main" id="{D17796ED-4A1F-4355-8C7D-86271D34D32D}"/>
              </a:ext>
            </a:extLst>
          </p:cNvPr>
          <p:cNvSpPr/>
          <p:nvPr/>
        </p:nvSpPr>
        <p:spPr>
          <a:xfrm>
            <a:off x="7373367"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dirty="0">
                <a:solidFill>
                  <a:srgbClr val="000000"/>
                </a:solidFill>
                <a:effectLst/>
                <a:latin typeface="Calibri" panose="020F0502020204030204" pitchFamily="34" charset="0"/>
              </a:rPr>
            </a:br>
            <a:endParaRPr lang="nl-NL" dirty="0">
              <a:solidFill>
                <a:srgbClr val="5F2B8A"/>
              </a:solidFill>
              <a:latin typeface="+mj-lt"/>
            </a:endParaRPr>
          </a:p>
        </p:txBody>
      </p:sp>
      <p:sp>
        <p:nvSpPr>
          <p:cNvPr id="55" name="Tekstvak 54">
            <a:extLst>
              <a:ext uri="{FF2B5EF4-FFF2-40B4-BE49-F238E27FC236}">
                <a16:creationId xmlns:a16="http://schemas.microsoft.com/office/drawing/2014/main" id="{44B4AA29-7D44-4D51-9B60-6458C447ED31}"/>
              </a:ext>
            </a:extLst>
          </p:cNvPr>
          <p:cNvSpPr txBox="1"/>
          <p:nvPr/>
        </p:nvSpPr>
        <p:spPr>
          <a:xfrm>
            <a:off x="7457075" y="2305614"/>
            <a:ext cx="1870480" cy="1877437"/>
          </a:xfrm>
          <a:prstGeom prst="rect">
            <a:avLst/>
          </a:prstGeom>
          <a:noFill/>
        </p:spPr>
        <p:txBody>
          <a:bodyPr wrap="square">
            <a:spAutoFit/>
          </a:bodyPr>
          <a:lstStyle/>
          <a:p>
            <a:r>
              <a:rPr lang="en-US" sz="1400" dirty="0">
                <a:solidFill>
                  <a:srgbClr val="5F2B8A"/>
                </a:solidFill>
                <a:latin typeface="+mj-lt"/>
              </a:rPr>
              <a:t>Customer Success</a:t>
            </a:r>
          </a:p>
          <a:p>
            <a:endParaRPr lang="en-US" sz="1400" dirty="0">
              <a:solidFill>
                <a:srgbClr val="5F2B8A"/>
              </a:solidFill>
              <a:latin typeface="+mj-lt"/>
            </a:endParaRPr>
          </a:p>
          <a:p>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realiseren samen met u een breed geaccepteerde moderne en persoonlijke werkomgeving.</a:t>
            </a:r>
            <a:endParaRPr lang="nl-NL" sz="1200" dirty="0"/>
          </a:p>
        </p:txBody>
      </p:sp>
      <p:sp>
        <p:nvSpPr>
          <p:cNvPr id="56" name="Rechthoek: afgeronde hoeken 55">
            <a:extLst>
              <a:ext uri="{FF2B5EF4-FFF2-40B4-BE49-F238E27FC236}">
                <a16:creationId xmlns:a16="http://schemas.microsoft.com/office/drawing/2014/main" id="{66FEAA04-21AC-415A-B828-FA58059B920C}"/>
              </a:ext>
            </a:extLst>
          </p:cNvPr>
          <p:cNvSpPr/>
          <p:nvPr/>
        </p:nvSpPr>
        <p:spPr>
          <a:xfrm>
            <a:off x="9713596" y="2149728"/>
            <a:ext cx="2027942" cy="236784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NL" sz="1600" b="0" i="0" dirty="0">
                <a:solidFill>
                  <a:srgbClr val="000000"/>
                </a:solidFill>
                <a:effectLst/>
                <a:latin typeface="Calibri" panose="020F0502020204030204" pitchFamily="34" charset="0"/>
              </a:rPr>
            </a:br>
            <a:endParaRPr lang="nl-NL" dirty="0">
              <a:solidFill>
                <a:srgbClr val="5F2B8A"/>
              </a:solidFill>
              <a:latin typeface="+mj-lt"/>
            </a:endParaRPr>
          </a:p>
        </p:txBody>
      </p:sp>
      <p:sp>
        <p:nvSpPr>
          <p:cNvPr id="57" name="Tekstvak 56">
            <a:extLst>
              <a:ext uri="{FF2B5EF4-FFF2-40B4-BE49-F238E27FC236}">
                <a16:creationId xmlns:a16="http://schemas.microsoft.com/office/drawing/2014/main" id="{F6B34BBF-04DA-43C0-A685-4DA803E39190}"/>
              </a:ext>
            </a:extLst>
          </p:cNvPr>
          <p:cNvSpPr txBox="1"/>
          <p:nvPr/>
        </p:nvSpPr>
        <p:spPr>
          <a:xfrm>
            <a:off x="9792327" y="2305614"/>
            <a:ext cx="1870480" cy="1877437"/>
          </a:xfrm>
          <a:prstGeom prst="rect">
            <a:avLst/>
          </a:prstGeom>
          <a:noFill/>
        </p:spPr>
        <p:txBody>
          <a:bodyPr wrap="square">
            <a:spAutoFit/>
          </a:bodyPr>
          <a:lstStyle/>
          <a:p>
            <a:r>
              <a:rPr lang="en-US" sz="1400" dirty="0">
                <a:solidFill>
                  <a:srgbClr val="5F2B8A"/>
                </a:solidFill>
                <a:latin typeface="+mj-lt"/>
              </a:rPr>
              <a:t>Managed </a:t>
            </a:r>
            <a:br>
              <a:rPr lang="en-US" sz="1400" dirty="0">
                <a:solidFill>
                  <a:srgbClr val="5F2B8A"/>
                </a:solidFill>
                <a:latin typeface="+mj-lt"/>
              </a:rPr>
            </a:br>
            <a:r>
              <a:rPr lang="en-US" sz="1400" dirty="0">
                <a:solidFill>
                  <a:srgbClr val="5F2B8A"/>
                </a:solidFill>
                <a:latin typeface="+mj-lt"/>
              </a:rPr>
              <a:t>Services</a:t>
            </a:r>
          </a:p>
          <a:p>
            <a:r>
              <a:rPr lang="en-US" sz="1400" dirty="0">
                <a:solidFill>
                  <a:srgbClr val="5F2B8A"/>
                </a:solidFill>
                <a:latin typeface="+mj-lt"/>
              </a:rPr>
              <a:t>___________________</a:t>
            </a:r>
            <a:br>
              <a:rPr lang="en-US" sz="1400" dirty="0">
                <a:solidFill>
                  <a:srgbClr val="5F2B8A"/>
                </a:solidFill>
                <a:latin typeface="+mj-lt"/>
              </a:rPr>
            </a:br>
            <a:endParaRPr lang="en-US" sz="1400" dirty="0">
              <a:solidFill>
                <a:srgbClr val="5F2B8A"/>
              </a:solidFill>
              <a:latin typeface="+mj-lt"/>
            </a:endParaRPr>
          </a:p>
          <a:p>
            <a:r>
              <a:rPr lang="nl-NL" sz="1200" b="0" i="0" dirty="0">
                <a:solidFill>
                  <a:srgbClr val="484848"/>
                </a:solidFill>
                <a:effectLst/>
                <a:latin typeface="Arial" panose="020B0604020202020204" pitchFamily="34" charset="0"/>
              </a:rPr>
              <a:t>We ontzorgen en adviseren u, zowel in het beheer als in het support van uw ICT-systemen.</a:t>
            </a:r>
            <a:br>
              <a:rPr lang="nl-NL" sz="1400" b="0" i="0" dirty="0">
                <a:solidFill>
                  <a:srgbClr val="000000"/>
                </a:solidFill>
                <a:effectLst/>
                <a:latin typeface="Calibri" panose="020F0502020204030204" pitchFamily="34" charset="0"/>
              </a:rPr>
            </a:br>
            <a:endParaRPr lang="nl-NL" sz="1200" dirty="0"/>
          </a:p>
        </p:txBody>
      </p:sp>
    </p:spTree>
    <p:extLst>
      <p:ext uri="{BB962C8B-B14F-4D97-AF65-F5344CB8AC3E}">
        <p14:creationId xmlns:p14="http://schemas.microsoft.com/office/powerpoint/2010/main" val="3830214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C27384F-8EB0-4998-9DEF-3E1DD23BA0E4}"/>
              </a:ext>
            </a:extLst>
          </p:cNvPr>
          <p:cNvSpPr>
            <a:spLocks noGrp="1"/>
          </p:cNvSpPr>
          <p:nvPr>
            <p:ph type="body" idx="1"/>
          </p:nvPr>
        </p:nvSpPr>
        <p:spPr>
          <a:xfrm>
            <a:off x="838200" y="1637038"/>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dirty="0"/>
          </a:p>
        </p:txBody>
      </p:sp>
      <p:sp>
        <p:nvSpPr>
          <p:cNvPr id="7" name="Tijdelijke aanduiding voor titel 6">
            <a:extLst>
              <a:ext uri="{FF2B5EF4-FFF2-40B4-BE49-F238E27FC236}">
                <a16:creationId xmlns:a16="http://schemas.microsoft.com/office/drawing/2014/main" id="{41A62EF7-BFB6-4D47-94B5-919AADC9C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9" name="Tijdelijke aanduiding voor dianummer 8">
            <a:extLst>
              <a:ext uri="{FF2B5EF4-FFF2-40B4-BE49-F238E27FC236}">
                <a16:creationId xmlns:a16="http://schemas.microsoft.com/office/drawing/2014/main" id="{3022383E-8B3E-4A67-8A88-4D7C15ACBA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6A3FAD-55E3-4465-BA66-BB8A01A09E4C}" type="slidenum">
              <a:rPr lang="nl-NL" smtClean="0"/>
              <a:t>‹#›</a:t>
            </a:fld>
            <a:endParaRPr lang="nl-NL"/>
          </a:p>
        </p:txBody>
      </p:sp>
    </p:spTree>
    <p:extLst>
      <p:ext uri="{BB962C8B-B14F-4D97-AF65-F5344CB8AC3E}">
        <p14:creationId xmlns:p14="http://schemas.microsoft.com/office/powerpoint/2010/main" val="2185409494"/>
      </p:ext>
    </p:extLst>
  </p:cSld>
  <p:clrMap bg1="lt1" tx1="dk1" bg2="lt2" tx2="dk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 id="2147483872" r:id="rId22"/>
    <p:sldLayoutId id="2147483873" r:id="rId23"/>
    <p:sldLayoutId id="2147483874" r:id="rId24"/>
  </p:sldLayoutIdLst>
  <p:transition>
    <p:fade/>
  </p:transition>
  <p:txStyles>
    <p:titleStyle>
      <a:lvl1pPr algn="l" defTabSz="914400" rtl="0" eaLnBrk="1" latinLnBrk="0" hangingPunct="1">
        <a:lnSpc>
          <a:spcPct val="90000"/>
        </a:lnSpc>
        <a:spcBef>
          <a:spcPct val="0"/>
        </a:spcBef>
        <a:buNone/>
        <a:defRPr lang="en-NL" sz="3200" kern="1200" dirty="0">
          <a:solidFill>
            <a:srgbClr val="673091"/>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tif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12.xml"/><Relationship Id="rId5" Type="http://schemas.openxmlformats.org/officeDocument/2006/relationships/image" Target="../media/image39.pn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hyperlink" Target="https://www.dutchinnovationfactory.nl/community/" TargetMode="External"/><Relationship Id="rId5" Type="http://schemas.openxmlformats.org/officeDocument/2006/relationships/image" Target="../media/image16.jp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496366B-C24B-4E8E-ADA1-EB8021F5AAD5}"/>
              </a:ext>
            </a:extLst>
          </p:cNvPr>
          <p:cNvSpPr>
            <a:spLocks noGrp="1"/>
          </p:cNvSpPr>
          <p:nvPr>
            <p:ph type="ctrTitle" idx="4294967295"/>
          </p:nvPr>
        </p:nvSpPr>
        <p:spPr>
          <a:xfrm>
            <a:off x="0" y="1735138"/>
            <a:ext cx="8369300" cy="534987"/>
          </a:xfrm>
          <a:prstGeom prst="rect">
            <a:avLst/>
          </a:prstGeom>
        </p:spPr>
        <p:txBody>
          <a:bodyPr/>
          <a:lstStyle/>
          <a:p>
            <a:r>
              <a:rPr lang="en-US" dirty="0" err="1"/>
              <a:t>Titel</a:t>
            </a:r>
            <a:r>
              <a:rPr lang="en-US" dirty="0"/>
              <a:t> </a:t>
            </a:r>
            <a:r>
              <a:rPr lang="en-US" dirty="0" err="1"/>
              <a:t>Presentatie</a:t>
            </a:r>
            <a:endParaRPr lang="en-NL" dirty="0"/>
          </a:p>
        </p:txBody>
      </p:sp>
      <p:sp>
        <p:nvSpPr>
          <p:cNvPr id="3" name="Content Placeholder 2">
            <a:extLst>
              <a:ext uri="{FF2B5EF4-FFF2-40B4-BE49-F238E27FC236}">
                <a16:creationId xmlns:a16="http://schemas.microsoft.com/office/drawing/2014/main" id="{2470DE52-D303-487A-B960-9EC0E96221E3}"/>
              </a:ext>
            </a:extLst>
          </p:cNvPr>
          <p:cNvSpPr>
            <a:spLocks noGrp="1"/>
          </p:cNvSpPr>
          <p:nvPr>
            <p:ph type="subTitle" idx="4294967295"/>
          </p:nvPr>
        </p:nvSpPr>
        <p:spPr>
          <a:xfrm>
            <a:off x="0" y="2378075"/>
            <a:ext cx="7043738" cy="1262063"/>
          </a:xfrm>
        </p:spPr>
        <p:txBody>
          <a:bodyPr>
            <a:normAutofit/>
          </a:bodyPr>
          <a:lstStyle/>
          <a:p>
            <a:pPr marL="0" indent="0">
              <a:buNone/>
            </a:pPr>
            <a:r>
              <a:rPr lang="en-US" dirty="0" err="1"/>
              <a:t>Subtitel</a:t>
            </a:r>
            <a:endParaRPr lang="en-US" dirty="0"/>
          </a:p>
        </p:txBody>
      </p:sp>
      <p:sp>
        <p:nvSpPr>
          <p:cNvPr id="5" name="Title 1">
            <a:extLst>
              <a:ext uri="{FF2B5EF4-FFF2-40B4-BE49-F238E27FC236}">
                <a16:creationId xmlns:a16="http://schemas.microsoft.com/office/drawing/2014/main" id="{403B1764-A7EF-4799-9C6F-41B07CFFE067}"/>
              </a:ext>
            </a:extLst>
          </p:cNvPr>
          <p:cNvSpPr txBox="1">
            <a:spLocks/>
          </p:cNvSpPr>
          <p:nvPr/>
        </p:nvSpPr>
        <p:spPr>
          <a:xfrm>
            <a:off x="146884" y="150346"/>
            <a:ext cx="10515600" cy="848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nl-NL" sz="3200" b="0" i="0" u="none" strike="noStrike" kern="1200" cap="none" spc="0" normalizeH="0" baseline="0" noProof="0" dirty="0">
              <a:ln>
                <a:noFill/>
              </a:ln>
              <a:solidFill>
                <a:srgbClr val="3F3F3F"/>
              </a:solidFill>
              <a:effectLst/>
              <a:uLnTx/>
              <a:uFillTx/>
              <a:latin typeface="Segoe UI Semibold" panose="020B0702040204020203" pitchFamily="34" charset="0"/>
              <a:ea typeface="+mj-ea"/>
              <a:cs typeface="Segoe UI Semibold" panose="020B0702040204020203" pitchFamily="34" charset="0"/>
            </a:endParaRPr>
          </a:p>
        </p:txBody>
      </p:sp>
      <p:sp>
        <p:nvSpPr>
          <p:cNvPr id="12" name="Rectangle 11">
            <a:extLst>
              <a:ext uri="{FF2B5EF4-FFF2-40B4-BE49-F238E27FC236}">
                <a16:creationId xmlns:a16="http://schemas.microsoft.com/office/drawing/2014/main" id="{DB2E9ED2-1F62-49A2-84DA-DB8300E6980F}"/>
              </a:ext>
            </a:extLst>
          </p:cNvPr>
          <p:cNvSpPr/>
          <p:nvPr/>
        </p:nvSpPr>
        <p:spPr>
          <a:xfrm>
            <a:off x="7391224" y="6681305"/>
            <a:ext cx="1620957" cy="21544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l-NL" sz="800" b="0" i="0" u="none" strike="noStrike" kern="1200" cap="none" spc="0" normalizeH="0" baseline="0" noProof="0" dirty="0">
                <a:ln>
                  <a:noFill/>
                </a:ln>
                <a:solidFill>
                  <a:srgbClr val="FFFFFF"/>
                </a:solidFill>
                <a:effectLst/>
                <a:uLnTx/>
                <a:uFillTx/>
                <a:latin typeface="Segoe UI Semibold" panose="020B0702040204020203" pitchFamily="34" charset="0"/>
                <a:ea typeface="Arial" panose="020B0604020202020204" pitchFamily="34" charset="0"/>
                <a:cs typeface="Segoe UI Semibold" panose="020B0702040204020203" pitchFamily="34" charset="0"/>
              </a:rPr>
              <a:t>© 2018 Motion10 | motion10.nl</a:t>
            </a:r>
            <a:endParaRPr kumimoji="0" lang="en-NL" sz="8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endParaRPr>
          </a:p>
        </p:txBody>
      </p:sp>
      <p:pic>
        <p:nvPicPr>
          <p:cNvPr id="19" name="Afbeelding 18" descr="Afbeelding met lucht, buiten, stad, afstand&#10;&#10;Automatisch gegenereerde beschrijving">
            <a:extLst>
              <a:ext uri="{FF2B5EF4-FFF2-40B4-BE49-F238E27FC236}">
                <a16:creationId xmlns:a16="http://schemas.microsoft.com/office/drawing/2014/main" id="{80C21F96-9917-41BD-87E0-27A3F3F837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7878357" cy="6858000"/>
          </a:xfrm>
          <a:prstGeom prst="rect">
            <a:avLst/>
          </a:prstGeom>
        </p:spPr>
      </p:pic>
      <p:sp>
        <p:nvSpPr>
          <p:cNvPr id="22" name="Ovaal 21">
            <a:extLst>
              <a:ext uri="{FF2B5EF4-FFF2-40B4-BE49-F238E27FC236}">
                <a16:creationId xmlns:a16="http://schemas.microsoft.com/office/drawing/2014/main" id="{5474D80C-7FEB-4C14-8A6B-30B943A4EB72}"/>
              </a:ext>
            </a:extLst>
          </p:cNvPr>
          <p:cNvSpPr/>
          <p:nvPr/>
        </p:nvSpPr>
        <p:spPr>
          <a:xfrm>
            <a:off x="5456683" y="-923036"/>
            <a:ext cx="9014967" cy="901496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nl-NL"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7" name="!!Afbeelding 16" descr="Afbeelding met vliegtuig, ballon, transport, accessoire&#10;&#10;Automatisch gegenereerde beschrijving">
            <a:extLst>
              <a:ext uri="{FF2B5EF4-FFF2-40B4-BE49-F238E27FC236}">
                <a16:creationId xmlns:a16="http://schemas.microsoft.com/office/drawing/2014/main" id="{81BA2C3A-6A25-4F4D-9A37-BD475D3162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5366" y="-853694"/>
            <a:ext cx="8876284" cy="8876284"/>
          </a:xfrm>
          <a:prstGeom prst="rect">
            <a:avLst/>
          </a:prstGeom>
        </p:spPr>
      </p:pic>
      <p:pic>
        <p:nvPicPr>
          <p:cNvPr id="24" name="Graphic 23">
            <a:extLst>
              <a:ext uri="{FF2B5EF4-FFF2-40B4-BE49-F238E27FC236}">
                <a16:creationId xmlns:a16="http://schemas.microsoft.com/office/drawing/2014/main" id="{51AE8375-6F75-4973-8DC0-D192F41353C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141118" y="2198080"/>
            <a:ext cx="3559744" cy="829673"/>
          </a:xfrm>
          <a:prstGeom prst="rect">
            <a:avLst/>
          </a:prstGeom>
        </p:spPr>
      </p:pic>
      <p:sp>
        <p:nvSpPr>
          <p:cNvPr id="25" name="Tekstvak 24">
            <a:extLst>
              <a:ext uri="{FF2B5EF4-FFF2-40B4-BE49-F238E27FC236}">
                <a16:creationId xmlns:a16="http://schemas.microsoft.com/office/drawing/2014/main" id="{7288AEA8-36B4-4C00-B691-F333F51CACC9}"/>
              </a:ext>
            </a:extLst>
          </p:cNvPr>
          <p:cNvSpPr txBox="1"/>
          <p:nvPr/>
        </p:nvSpPr>
        <p:spPr>
          <a:xfrm>
            <a:off x="6435597" y="3159390"/>
            <a:ext cx="5302250"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srgbClr val="FFFFFF"/>
                </a:solidFill>
                <a:effectLst/>
                <a:uLnTx/>
                <a:uFillTx/>
                <a:latin typeface="Helvetica LT Std Bold"/>
                <a:ea typeface="+mn-ea"/>
                <a:cs typeface="+mn-cs"/>
              </a:rPr>
              <a:t>Lessons from the API Management trenches</a:t>
            </a:r>
            <a:endParaRPr kumimoji="0" lang="nl-NL" b="1" i="0" u="none" strike="noStrike" kern="1200" cap="none" spc="0" normalizeH="0" baseline="0" noProof="0" dirty="0">
              <a:ln>
                <a:noFill/>
              </a:ln>
              <a:solidFill>
                <a:srgbClr val="FFFFFF"/>
              </a:solidFill>
              <a:effectLst/>
              <a:uLnTx/>
              <a:uFillTx/>
              <a:latin typeface="Helvetica LT Std Bold"/>
              <a:ea typeface="+mn-ea"/>
              <a:cs typeface="+mn-cs"/>
            </a:endParaRPr>
          </a:p>
        </p:txBody>
      </p:sp>
      <p:pic>
        <p:nvPicPr>
          <p:cNvPr id="27" name="Afbeelding 26" descr="Afbeelding met tekst&#10;&#10;Automatisch gegenereerde beschrijving">
            <a:extLst>
              <a:ext uri="{FF2B5EF4-FFF2-40B4-BE49-F238E27FC236}">
                <a16:creationId xmlns:a16="http://schemas.microsoft.com/office/drawing/2014/main" id="{D9E8AF64-CD23-4828-B24F-AB94C59DD77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964166" y="5596383"/>
            <a:ext cx="1620958" cy="553161"/>
          </a:xfrm>
          <a:prstGeom prst="rect">
            <a:avLst/>
          </a:prstGeom>
        </p:spPr>
      </p:pic>
      <p:pic>
        <p:nvPicPr>
          <p:cNvPr id="29" name="Afbeelding 28" descr="Afbeelding met tekst&#10;&#10;Automatisch gegenereerde beschrijving">
            <a:extLst>
              <a:ext uri="{FF2B5EF4-FFF2-40B4-BE49-F238E27FC236}">
                <a16:creationId xmlns:a16="http://schemas.microsoft.com/office/drawing/2014/main" id="{F4132683-9EBA-4928-B595-62307A37B97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09946" y="5545341"/>
            <a:ext cx="511674" cy="871766"/>
          </a:xfrm>
          <a:prstGeom prst="rect">
            <a:avLst/>
          </a:prstGeom>
        </p:spPr>
      </p:pic>
    </p:spTree>
    <p:extLst>
      <p:ext uri="{BB962C8B-B14F-4D97-AF65-F5344CB8AC3E}">
        <p14:creationId xmlns:p14="http://schemas.microsoft.com/office/powerpoint/2010/main" val="867621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C4DA035-1A48-4986-A8E3-58906EF4433C}"/>
              </a:ext>
            </a:extLst>
          </p:cNvPr>
          <p:cNvSpPr>
            <a:spLocks noGrp="1"/>
          </p:cNvSpPr>
          <p:nvPr>
            <p:ph type="body" sz="quarter" idx="11"/>
          </p:nvPr>
        </p:nvSpPr>
        <p:spPr/>
        <p:txBody>
          <a:bodyPr/>
          <a:lstStyle/>
          <a:p>
            <a:r>
              <a:rPr lang="en-US" sz="2900" dirty="0">
                <a:solidFill>
                  <a:schemeClr val="accent1"/>
                </a:solidFill>
              </a:rPr>
              <a:t>Policy Expressions</a:t>
            </a:r>
            <a:endParaRPr lang="nl-NL" dirty="0">
              <a:solidFill>
                <a:schemeClr val="accent1"/>
              </a:solidFill>
            </a:endParaRPr>
          </a:p>
        </p:txBody>
      </p:sp>
      <p:grpSp>
        <p:nvGrpSpPr>
          <p:cNvPr id="18" name="Group 17">
            <a:extLst>
              <a:ext uri="{FF2B5EF4-FFF2-40B4-BE49-F238E27FC236}">
                <a16:creationId xmlns:a16="http://schemas.microsoft.com/office/drawing/2014/main" id="{C8F94202-CBF3-48CE-B5F8-4F29489786A5}"/>
              </a:ext>
            </a:extLst>
          </p:cNvPr>
          <p:cNvGrpSpPr/>
          <p:nvPr/>
        </p:nvGrpSpPr>
        <p:grpSpPr>
          <a:xfrm>
            <a:off x="1807978" y="1963034"/>
            <a:ext cx="2159465" cy="3743036"/>
            <a:chOff x="9773005" y="1985743"/>
            <a:chExt cx="2159465" cy="3743036"/>
          </a:xfrm>
        </p:grpSpPr>
        <p:pic>
          <p:nvPicPr>
            <p:cNvPr id="2050" name="Picture 2" descr="Markup, Xml, Html, Text, Icon, Code, Programming">
              <a:extLst>
                <a:ext uri="{FF2B5EF4-FFF2-40B4-BE49-F238E27FC236}">
                  <a16:creationId xmlns:a16="http://schemas.microsoft.com/office/drawing/2014/main" id="{40A98984-7AA2-4078-A888-E687D58FEE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73005" y="1985743"/>
              <a:ext cx="2159465" cy="19908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798FF45-379B-41D7-8C5C-F01071D32A3F}"/>
                </a:ext>
              </a:extLst>
            </p:cNvPr>
            <p:cNvSpPr txBox="1"/>
            <p:nvPr/>
          </p:nvSpPr>
          <p:spPr>
            <a:xfrm>
              <a:off x="10323425" y="4074480"/>
              <a:ext cx="1058623" cy="1654299"/>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XML</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&amp;</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C#</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sp>
        <p:nvSpPr>
          <p:cNvPr id="19" name="TextBox 18">
            <a:extLst>
              <a:ext uri="{FF2B5EF4-FFF2-40B4-BE49-F238E27FC236}">
                <a16:creationId xmlns:a16="http://schemas.microsoft.com/office/drawing/2014/main" id="{A7BA3A00-C030-4A00-95B6-AD32943F5DF8}"/>
              </a:ext>
            </a:extLst>
          </p:cNvPr>
          <p:cNvSpPr txBox="1"/>
          <p:nvPr/>
        </p:nvSpPr>
        <p:spPr>
          <a:xfrm>
            <a:off x="8091509" y="4020999"/>
            <a:ext cx="1568378" cy="1175706"/>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Custom</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Policies</a:t>
            </a:r>
            <a:endParaRPr lang="en-NL" sz="2900" dirty="0" err="1">
              <a:solidFill>
                <a:schemeClr val="accent1"/>
              </a:solidFill>
              <a:latin typeface="Segoe UI Light" panose="020B0502040204020203" pitchFamily="34" charset="0"/>
              <a:cs typeface="Segoe UI Light" panose="020B0502040204020203" pitchFamily="34" charset="0"/>
            </a:endParaRPr>
          </a:p>
        </p:txBody>
      </p:sp>
      <p:pic>
        <p:nvPicPr>
          <p:cNvPr id="4" name="Picture 4" descr="Hexagon, Symbol, Gui, Internet, Internet Page, Code">
            <a:extLst>
              <a:ext uri="{FF2B5EF4-FFF2-40B4-BE49-F238E27FC236}">
                <a16:creationId xmlns:a16="http://schemas.microsoft.com/office/drawing/2014/main" id="{7360A72C-F67D-47B7-9929-E4F0B62581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59532" y="1836215"/>
            <a:ext cx="1832329" cy="2117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91168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9" presetClass="emph" presetSubtype="0" nodeType="withEffect">
                                  <p:stCondLst>
                                    <p:cond delay="0"/>
                                  </p:stCondLst>
                                  <p:childTnLst>
                                    <p:set>
                                      <p:cBhvr>
                                        <p:cTn id="17" dur="indefinite"/>
                                        <p:tgtEl>
                                          <p:spTgt spid="18"/>
                                        </p:tgtEl>
                                        <p:attrNameLst>
                                          <p:attrName>style.opacity</p:attrName>
                                        </p:attrNameLst>
                                      </p:cBhvr>
                                      <p:to>
                                        <p:strVal val="0.25"/>
                                      </p:to>
                                    </p:set>
                                    <p:animEffect filter="image" prLst="opacity: 0.25">
                                      <p:cBhvr rctx="IE">
                                        <p:cTn id="18" dur="indefinite"/>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E6803A58-28E2-4D46-BB89-1377BFD6F4D9}"/>
              </a:ext>
            </a:extLst>
          </p:cNvPr>
          <p:cNvSpPr>
            <a:spLocks noGrp="1"/>
          </p:cNvSpPr>
          <p:nvPr>
            <p:ph type="body" sz="quarter" idx="11"/>
          </p:nvPr>
        </p:nvSpPr>
        <p:spPr/>
        <p:txBody>
          <a:bodyPr/>
          <a:lstStyle/>
          <a:p>
            <a:r>
              <a:rPr lang="en-US" dirty="0">
                <a:solidFill>
                  <a:schemeClr val="accent1"/>
                </a:solidFill>
              </a:rPr>
              <a:t>Visual Studio Code</a:t>
            </a:r>
            <a:endParaRPr lang="nl-NL" dirty="0">
              <a:solidFill>
                <a:schemeClr val="accent1"/>
              </a:solidFill>
            </a:endParaRPr>
          </a:p>
        </p:txBody>
      </p:sp>
      <p:grpSp>
        <p:nvGrpSpPr>
          <p:cNvPr id="5" name="Group 4">
            <a:extLst>
              <a:ext uri="{FF2B5EF4-FFF2-40B4-BE49-F238E27FC236}">
                <a16:creationId xmlns:a16="http://schemas.microsoft.com/office/drawing/2014/main" id="{2BD7CEBB-2CF4-40CB-90BC-221C0157FFB3}"/>
              </a:ext>
            </a:extLst>
          </p:cNvPr>
          <p:cNvGrpSpPr/>
          <p:nvPr/>
        </p:nvGrpSpPr>
        <p:grpSpPr>
          <a:xfrm>
            <a:off x="548826" y="2198284"/>
            <a:ext cx="1783757" cy="3051902"/>
            <a:chOff x="548826" y="2198284"/>
            <a:chExt cx="1783757" cy="3051902"/>
          </a:xfrm>
        </p:grpSpPr>
        <p:pic>
          <p:nvPicPr>
            <p:cNvPr id="3074" name="Picture 2" descr="Magnifying Glass, Magnifier Glass, Glass, Increase">
              <a:extLst>
                <a:ext uri="{FF2B5EF4-FFF2-40B4-BE49-F238E27FC236}">
                  <a16:creationId xmlns:a16="http://schemas.microsoft.com/office/drawing/2014/main" id="{58AF7C3F-4A95-47E7-B684-0C3C8FD223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120" y="2198284"/>
              <a:ext cx="1651161" cy="16240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506D28D-9EED-4315-9966-7D39E08C36FA}"/>
                </a:ext>
              </a:extLst>
            </p:cNvPr>
            <p:cNvSpPr txBox="1"/>
            <p:nvPr/>
          </p:nvSpPr>
          <p:spPr>
            <a:xfrm>
              <a:off x="548826" y="4074480"/>
              <a:ext cx="1783757" cy="1175706"/>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Resource</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Explorer</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grpSp>
        <p:nvGrpSpPr>
          <p:cNvPr id="7" name="Group 6">
            <a:extLst>
              <a:ext uri="{FF2B5EF4-FFF2-40B4-BE49-F238E27FC236}">
                <a16:creationId xmlns:a16="http://schemas.microsoft.com/office/drawing/2014/main" id="{F0A52296-53E9-40FB-8015-FACA88180D54}"/>
              </a:ext>
            </a:extLst>
          </p:cNvPr>
          <p:cNvGrpSpPr/>
          <p:nvPr/>
        </p:nvGrpSpPr>
        <p:grpSpPr>
          <a:xfrm>
            <a:off x="3504972" y="2198284"/>
            <a:ext cx="1435329" cy="3051902"/>
            <a:chOff x="3504972" y="2198284"/>
            <a:chExt cx="1435329" cy="3051902"/>
          </a:xfrm>
        </p:grpSpPr>
        <p:pic>
          <p:nvPicPr>
            <p:cNvPr id="3" name="Picture 2">
              <a:extLst>
                <a:ext uri="{FF2B5EF4-FFF2-40B4-BE49-F238E27FC236}">
                  <a16:creationId xmlns:a16="http://schemas.microsoft.com/office/drawing/2014/main" id="{205A0CBC-31A3-414A-8BCC-E33FD97967AC}"/>
                </a:ext>
              </a:extLst>
            </p:cNvPr>
            <p:cNvPicPr>
              <a:picLocks noChangeAspect="1"/>
            </p:cNvPicPr>
            <p:nvPr/>
          </p:nvPicPr>
          <p:blipFill>
            <a:blip r:embed="rId4"/>
            <a:stretch>
              <a:fillRect/>
            </a:stretch>
          </p:blipFill>
          <p:spPr>
            <a:xfrm>
              <a:off x="3567585" y="2198284"/>
              <a:ext cx="1310103" cy="1876196"/>
            </a:xfrm>
            <a:prstGeom prst="rect">
              <a:avLst/>
            </a:prstGeom>
          </p:spPr>
        </p:pic>
        <p:sp>
          <p:nvSpPr>
            <p:cNvPr id="6" name="TextBox 5">
              <a:extLst>
                <a:ext uri="{FF2B5EF4-FFF2-40B4-BE49-F238E27FC236}">
                  <a16:creationId xmlns:a16="http://schemas.microsoft.com/office/drawing/2014/main" id="{A7AB3349-E4CB-42D4-8259-D939A2AB1779}"/>
                </a:ext>
              </a:extLst>
            </p:cNvPr>
            <p:cNvSpPr txBox="1"/>
            <p:nvPr/>
          </p:nvSpPr>
          <p:spPr>
            <a:xfrm>
              <a:off x="3504972" y="4074480"/>
              <a:ext cx="1435329" cy="1175706"/>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Policy</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Editing</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grpSp>
        <p:nvGrpSpPr>
          <p:cNvPr id="9" name="Group 8">
            <a:extLst>
              <a:ext uri="{FF2B5EF4-FFF2-40B4-BE49-F238E27FC236}">
                <a16:creationId xmlns:a16="http://schemas.microsoft.com/office/drawing/2014/main" id="{29E98EDE-4E6A-4704-A41F-1E381B7BD658}"/>
              </a:ext>
            </a:extLst>
          </p:cNvPr>
          <p:cNvGrpSpPr/>
          <p:nvPr/>
        </p:nvGrpSpPr>
        <p:grpSpPr>
          <a:xfrm>
            <a:off x="6178992" y="1874258"/>
            <a:ext cx="1985622" cy="2897336"/>
            <a:chOff x="6178992" y="1874258"/>
            <a:chExt cx="1985622" cy="2897336"/>
          </a:xfrm>
        </p:grpSpPr>
        <p:pic>
          <p:nvPicPr>
            <p:cNvPr id="3076" name="Picture 4" descr="Checklist, Clipboard, Questionnaire, Pen, Computer">
              <a:extLst>
                <a:ext uri="{FF2B5EF4-FFF2-40B4-BE49-F238E27FC236}">
                  <a16:creationId xmlns:a16="http://schemas.microsoft.com/office/drawing/2014/main" id="{F02448D9-BD9A-4B78-A02E-C4F544DFC58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8992" y="1874258"/>
              <a:ext cx="1985622" cy="19856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929609B-2397-4BA7-A445-FE9B3385EA3A}"/>
                </a:ext>
              </a:extLst>
            </p:cNvPr>
            <p:cNvSpPr txBox="1"/>
            <p:nvPr/>
          </p:nvSpPr>
          <p:spPr>
            <a:xfrm>
              <a:off x="6457731" y="4074480"/>
              <a:ext cx="1428148" cy="697114"/>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Testing</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grpSp>
        <p:nvGrpSpPr>
          <p:cNvPr id="11" name="Group 10">
            <a:extLst>
              <a:ext uri="{FF2B5EF4-FFF2-40B4-BE49-F238E27FC236}">
                <a16:creationId xmlns:a16="http://schemas.microsoft.com/office/drawing/2014/main" id="{59E2D0C7-0F76-45B8-A9E7-EF10391C9182}"/>
              </a:ext>
            </a:extLst>
          </p:cNvPr>
          <p:cNvGrpSpPr/>
          <p:nvPr/>
        </p:nvGrpSpPr>
        <p:grpSpPr>
          <a:xfrm>
            <a:off x="9465918" y="2083652"/>
            <a:ext cx="2105460" cy="3166533"/>
            <a:chOff x="9465918" y="2083652"/>
            <a:chExt cx="2105460" cy="3166533"/>
          </a:xfrm>
        </p:grpSpPr>
        <p:pic>
          <p:nvPicPr>
            <p:cNvPr id="3078" name="Picture 6" descr="Isolated, Devops, Business">
              <a:extLst>
                <a:ext uri="{FF2B5EF4-FFF2-40B4-BE49-F238E27FC236}">
                  <a16:creationId xmlns:a16="http://schemas.microsoft.com/office/drawing/2014/main" id="{E1F6938C-17CC-4388-B251-31202F926E3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65918" y="2083652"/>
              <a:ext cx="2105460" cy="210546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9E5AF06-6A3D-4769-8CC0-6DC28013FEEF}"/>
                </a:ext>
              </a:extLst>
            </p:cNvPr>
            <p:cNvSpPr txBox="1"/>
            <p:nvPr/>
          </p:nvSpPr>
          <p:spPr>
            <a:xfrm>
              <a:off x="9531678" y="4074479"/>
              <a:ext cx="1973937" cy="1175706"/>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DevOps</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Integrated</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spTree>
    <p:extLst>
      <p:ext uri="{BB962C8B-B14F-4D97-AF65-F5344CB8AC3E}">
        <p14:creationId xmlns:p14="http://schemas.microsoft.com/office/powerpoint/2010/main" val="18123168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9" presetClass="emph" presetSubtype="0" nodeType="withEffect">
                                  <p:stCondLst>
                                    <p:cond delay="0"/>
                                  </p:stCondLst>
                                  <p:childTnLst>
                                    <p:set>
                                      <p:cBhvr>
                                        <p:cTn id="14" dur="indefinite"/>
                                        <p:tgtEl>
                                          <p:spTgt spid="5"/>
                                        </p:tgtEl>
                                        <p:attrNameLst>
                                          <p:attrName>style.opacity</p:attrName>
                                        </p:attrNameLst>
                                      </p:cBhvr>
                                      <p:to>
                                        <p:strVal val="0.25"/>
                                      </p:to>
                                    </p:set>
                                    <p:animEffect filter="image" prLst="opacity: 0.25">
                                      <p:cBhvr rctx="IE">
                                        <p:cTn id="15" dur="indefinite"/>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9" presetClass="emph" presetSubtype="0" nodeType="withEffect">
                                  <p:stCondLst>
                                    <p:cond delay="0"/>
                                  </p:stCondLst>
                                  <p:childTnLst>
                                    <p:set>
                                      <p:cBhvr>
                                        <p:cTn id="22" dur="indefinite"/>
                                        <p:tgtEl>
                                          <p:spTgt spid="7"/>
                                        </p:tgtEl>
                                        <p:attrNameLst>
                                          <p:attrName>style.opacity</p:attrName>
                                        </p:attrNameLst>
                                      </p:cBhvr>
                                      <p:to>
                                        <p:strVal val="0.25"/>
                                      </p:to>
                                    </p:set>
                                    <p:animEffect filter="image" prLst="opacity: 0.25">
                                      <p:cBhvr rctx="IE">
                                        <p:cTn id="23" dur="indefinite"/>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9" presetClass="emph" presetSubtype="0" nodeType="withEffect">
                                  <p:stCondLst>
                                    <p:cond delay="0"/>
                                  </p:stCondLst>
                                  <p:childTnLst>
                                    <p:set>
                                      <p:cBhvr>
                                        <p:cTn id="30" dur="indefinite"/>
                                        <p:tgtEl>
                                          <p:spTgt spid="9"/>
                                        </p:tgtEl>
                                        <p:attrNameLst>
                                          <p:attrName>style.opacity</p:attrName>
                                        </p:attrNameLst>
                                      </p:cBhvr>
                                      <p:to>
                                        <p:strVal val="0.25"/>
                                      </p:to>
                                    </p:set>
                                    <p:animEffect filter="image" prLst="opacity: 0.25">
                                      <p:cBhvr rctx="IE">
                                        <p:cTn id="31" dur="indefinite"/>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5E72EDC-9D6E-E041-88D8-597EA19827C6}"/>
              </a:ext>
            </a:extLst>
          </p:cNvPr>
          <p:cNvGrpSpPr/>
          <p:nvPr/>
        </p:nvGrpSpPr>
        <p:grpSpPr>
          <a:xfrm>
            <a:off x="2465305" y="978913"/>
            <a:ext cx="1055417" cy="949244"/>
            <a:chOff x="1819691" y="3238113"/>
            <a:chExt cx="1055417" cy="949244"/>
          </a:xfrm>
        </p:grpSpPr>
        <p:pic>
          <p:nvPicPr>
            <p:cNvPr id="6" name="Picture 5">
              <a:extLst>
                <a:ext uri="{FF2B5EF4-FFF2-40B4-BE49-F238E27FC236}">
                  <a16:creationId xmlns:a16="http://schemas.microsoft.com/office/drawing/2014/main" id="{AF0B1CD6-E171-0048-82AF-0B28657ED3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628" y="3238113"/>
              <a:ext cx="627103" cy="627103"/>
            </a:xfrm>
            <a:prstGeom prst="rect">
              <a:avLst/>
            </a:prstGeom>
          </p:spPr>
        </p:pic>
        <p:sp>
          <p:nvSpPr>
            <p:cNvPr id="7" name="TextBox 6">
              <a:extLst>
                <a:ext uri="{FF2B5EF4-FFF2-40B4-BE49-F238E27FC236}">
                  <a16:creationId xmlns:a16="http://schemas.microsoft.com/office/drawing/2014/main" id="{7DD58D80-A0EF-D047-949F-2602E122AFC4}"/>
                </a:ext>
              </a:extLst>
            </p:cNvPr>
            <p:cNvSpPr txBox="1"/>
            <p:nvPr/>
          </p:nvSpPr>
          <p:spPr>
            <a:xfrm>
              <a:off x="1819691" y="3739542"/>
              <a:ext cx="1055417" cy="447815"/>
            </a:xfrm>
            <a:prstGeom prst="rect">
              <a:avLst/>
            </a:prstGeom>
            <a:noFill/>
          </p:spPr>
          <p:txBody>
            <a:bodyPr wrap="none" lIns="182880" tIns="146304" rIns="182880" bIns="146304" rtlCol="0">
              <a:spAutoFit/>
            </a:bodyPr>
            <a:lstStyle/>
            <a:p>
              <a:pPr>
                <a:lnSpc>
                  <a:spcPct val="90000"/>
                </a:lnSpc>
                <a:spcAft>
                  <a:spcPts val="600"/>
                </a:spcAft>
              </a:pPr>
              <a:r>
                <a:rPr lang="en-US" sz="1100" dirty="0">
                  <a:solidFill>
                    <a:schemeClr val="accent1"/>
                  </a:solidFill>
                </a:rPr>
                <a:t>Production</a:t>
              </a:r>
            </a:p>
          </p:txBody>
        </p:sp>
      </p:grpSp>
      <p:grpSp>
        <p:nvGrpSpPr>
          <p:cNvPr id="21" name="Group 20">
            <a:extLst>
              <a:ext uri="{FF2B5EF4-FFF2-40B4-BE49-F238E27FC236}">
                <a16:creationId xmlns:a16="http://schemas.microsoft.com/office/drawing/2014/main" id="{A3B31A80-8A05-8940-9EC0-F654FBE62D54}"/>
              </a:ext>
            </a:extLst>
          </p:cNvPr>
          <p:cNvGrpSpPr/>
          <p:nvPr/>
        </p:nvGrpSpPr>
        <p:grpSpPr>
          <a:xfrm>
            <a:off x="4306364" y="4054200"/>
            <a:ext cx="2336699" cy="257610"/>
            <a:chOff x="4228107" y="3809777"/>
            <a:chExt cx="2403988" cy="257610"/>
          </a:xfrm>
        </p:grpSpPr>
        <p:cxnSp>
          <p:nvCxnSpPr>
            <p:cNvPr id="72" name="Straight Arrow Connector 71">
              <a:extLst>
                <a:ext uri="{FF2B5EF4-FFF2-40B4-BE49-F238E27FC236}">
                  <a16:creationId xmlns:a16="http://schemas.microsoft.com/office/drawing/2014/main" id="{629B79E1-EF73-4E45-9CF3-3A4F0C89634F}"/>
                </a:ext>
              </a:extLst>
            </p:cNvPr>
            <p:cNvCxnSpPr/>
            <p:nvPr/>
          </p:nvCxnSpPr>
          <p:spPr>
            <a:xfrm>
              <a:off x="4228107" y="4067387"/>
              <a:ext cx="2403988" cy="0"/>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543690AF-80C1-314E-9EC6-37FB1F646EFB}"/>
                </a:ext>
              </a:extLst>
            </p:cNvPr>
            <p:cNvSpPr txBox="1"/>
            <p:nvPr/>
          </p:nvSpPr>
          <p:spPr>
            <a:xfrm>
              <a:off x="5348207" y="3809777"/>
              <a:ext cx="263866" cy="184666"/>
            </a:xfrm>
            <a:prstGeom prst="rect">
              <a:avLst/>
            </a:prstGeom>
            <a:noFill/>
            <a:ln>
              <a:noFill/>
            </a:ln>
          </p:spPr>
          <p:txBody>
            <a:bodyPr wrap="none" lIns="0" tIns="0" rIns="0" bIns="0" rtlCol="0">
              <a:spAutoFit/>
            </a:bodyPr>
            <a:lstStyle/>
            <a:p>
              <a:pPr algn="l"/>
              <a:r>
                <a:rPr lang="en-US" sz="1200" i="1">
                  <a:solidFill>
                    <a:schemeClr val="accent1"/>
                  </a:solidFill>
                </a:rPr>
                <a:t>fork</a:t>
              </a:r>
            </a:p>
          </p:txBody>
        </p:sp>
      </p:grpSp>
      <p:grpSp>
        <p:nvGrpSpPr>
          <p:cNvPr id="22" name="Group 21">
            <a:extLst>
              <a:ext uri="{FF2B5EF4-FFF2-40B4-BE49-F238E27FC236}">
                <a16:creationId xmlns:a16="http://schemas.microsoft.com/office/drawing/2014/main" id="{AFF58708-C3FE-B34B-AD30-2583BDAB11DD}"/>
              </a:ext>
            </a:extLst>
          </p:cNvPr>
          <p:cNvGrpSpPr/>
          <p:nvPr/>
        </p:nvGrpSpPr>
        <p:grpSpPr>
          <a:xfrm>
            <a:off x="5733885" y="4688016"/>
            <a:ext cx="914400" cy="506486"/>
            <a:chOff x="5722916" y="4443593"/>
            <a:chExt cx="914400" cy="506486"/>
          </a:xfrm>
        </p:grpSpPr>
        <p:cxnSp>
          <p:nvCxnSpPr>
            <p:cNvPr id="74" name="Straight Arrow Connector 73">
              <a:extLst>
                <a:ext uri="{FF2B5EF4-FFF2-40B4-BE49-F238E27FC236}">
                  <a16:creationId xmlns:a16="http://schemas.microsoft.com/office/drawing/2014/main" id="{9CCDA0B8-8485-0849-9FFA-15BEF0E521DF}"/>
                </a:ext>
              </a:extLst>
            </p:cNvPr>
            <p:cNvCxnSpPr>
              <a:cxnSpLocks/>
            </p:cNvCxnSpPr>
            <p:nvPr/>
          </p:nvCxnSpPr>
          <p:spPr>
            <a:xfrm flipH="1">
              <a:off x="5722916" y="4950079"/>
              <a:ext cx="914400" cy="0"/>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6F16C354-91ED-DA46-B447-34160173DE8E}"/>
                </a:ext>
              </a:extLst>
            </p:cNvPr>
            <p:cNvSpPr txBox="1"/>
            <p:nvPr/>
          </p:nvSpPr>
          <p:spPr>
            <a:xfrm>
              <a:off x="5991983" y="4443593"/>
              <a:ext cx="590236" cy="369332"/>
            </a:xfrm>
            <a:prstGeom prst="rect">
              <a:avLst/>
            </a:prstGeom>
            <a:noFill/>
            <a:ln>
              <a:noFill/>
            </a:ln>
          </p:spPr>
          <p:txBody>
            <a:bodyPr wrap="square" lIns="0" tIns="0" rIns="0" bIns="0" rtlCol="0">
              <a:spAutoFit/>
            </a:bodyPr>
            <a:lstStyle/>
            <a:p>
              <a:pPr algn="l"/>
              <a:r>
                <a:rPr lang="en-US" sz="1200" i="1">
                  <a:solidFill>
                    <a:schemeClr val="accent1"/>
                  </a:solidFill>
                </a:rPr>
                <a:t>pull request</a:t>
              </a:r>
            </a:p>
          </p:txBody>
        </p:sp>
      </p:grpSp>
      <p:grpSp>
        <p:nvGrpSpPr>
          <p:cNvPr id="23" name="Group 22">
            <a:extLst>
              <a:ext uri="{FF2B5EF4-FFF2-40B4-BE49-F238E27FC236}">
                <a16:creationId xmlns:a16="http://schemas.microsoft.com/office/drawing/2014/main" id="{B4074724-747E-074D-AEEA-7C04F92C696B}"/>
              </a:ext>
            </a:extLst>
          </p:cNvPr>
          <p:cNvGrpSpPr/>
          <p:nvPr/>
        </p:nvGrpSpPr>
        <p:grpSpPr>
          <a:xfrm>
            <a:off x="5225098" y="5005000"/>
            <a:ext cx="526747" cy="598601"/>
            <a:chOff x="5214129" y="4760577"/>
            <a:chExt cx="526747" cy="598601"/>
          </a:xfrm>
        </p:grpSpPr>
        <p:sp>
          <p:nvSpPr>
            <p:cNvPr id="12" name="Processing_E9F5" title="Icon of two interlocked gears">
              <a:extLst>
                <a:ext uri="{FF2B5EF4-FFF2-40B4-BE49-F238E27FC236}">
                  <a16:creationId xmlns:a16="http://schemas.microsoft.com/office/drawing/2014/main" id="{6F4DC1F6-82E7-E845-9B4A-D001DA2753E1}"/>
                </a:ext>
              </a:extLst>
            </p:cNvPr>
            <p:cNvSpPr>
              <a:spLocks noChangeAspect="1" noEditPoints="1"/>
            </p:cNvSpPr>
            <p:nvPr/>
          </p:nvSpPr>
          <p:spPr bwMode="auto">
            <a:xfrm>
              <a:off x="5219823" y="4760577"/>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28575"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79" name="TextBox 78">
              <a:extLst>
                <a:ext uri="{FF2B5EF4-FFF2-40B4-BE49-F238E27FC236}">
                  <a16:creationId xmlns:a16="http://schemas.microsoft.com/office/drawing/2014/main" id="{508AAE4C-8A09-4C4D-A335-7A6B7C258073}"/>
                </a:ext>
              </a:extLst>
            </p:cNvPr>
            <p:cNvSpPr txBox="1"/>
            <p:nvPr/>
          </p:nvSpPr>
          <p:spPr>
            <a:xfrm>
              <a:off x="5214129" y="5174512"/>
              <a:ext cx="526747" cy="184666"/>
            </a:xfrm>
            <a:prstGeom prst="rect">
              <a:avLst/>
            </a:prstGeom>
            <a:noFill/>
          </p:spPr>
          <p:txBody>
            <a:bodyPr wrap="none" lIns="0" tIns="0" rIns="0" bIns="0" rtlCol="0">
              <a:spAutoFit/>
            </a:bodyPr>
            <a:lstStyle/>
            <a:p>
              <a:pPr algn="l"/>
              <a:r>
                <a:rPr lang="en-US" sz="1200" i="1">
                  <a:solidFill>
                    <a:schemeClr val="accent1"/>
                  </a:solidFill>
                </a:rPr>
                <a:t>validate</a:t>
              </a:r>
            </a:p>
          </p:txBody>
        </p:sp>
      </p:grpSp>
      <p:grpSp>
        <p:nvGrpSpPr>
          <p:cNvPr id="140" name="Group 139">
            <a:extLst>
              <a:ext uri="{FF2B5EF4-FFF2-40B4-BE49-F238E27FC236}">
                <a16:creationId xmlns:a16="http://schemas.microsoft.com/office/drawing/2014/main" id="{83E53FAB-7012-6A4C-871D-324027D0D0E4}"/>
              </a:ext>
            </a:extLst>
          </p:cNvPr>
          <p:cNvGrpSpPr/>
          <p:nvPr/>
        </p:nvGrpSpPr>
        <p:grpSpPr>
          <a:xfrm>
            <a:off x="4306364" y="4520386"/>
            <a:ext cx="900384" cy="677104"/>
            <a:chOff x="4295395" y="4275963"/>
            <a:chExt cx="900384" cy="677104"/>
          </a:xfrm>
        </p:grpSpPr>
        <p:cxnSp>
          <p:nvCxnSpPr>
            <p:cNvPr id="76" name="Straight Arrow Connector 75">
              <a:extLst>
                <a:ext uri="{FF2B5EF4-FFF2-40B4-BE49-F238E27FC236}">
                  <a16:creationId xmlns:a16="http://schemas.microsoft.com/office/drawing/2014/main" id="{2C14020D-719F-0C4C-AB50-E7558D6B0524}"/>
                </a:ext>
              </a:extLst>
            </p:cNvPr>
            <p:cNvCxnSpPr>
              <a:cxnSpLocks/>
            </p:cNvCxnSpPr>
            <p:nvPr/>
          </p:nvCxnSpPr>
          <p:spPr>
            <a:xfrm flipH="1">
              <a:off x="4295395" y="4953067"/>
              <a:ext cx="851126" cy="0"/>
            </a:xfrm>
            <a:prstGeom prst="straightConnector1">
              <a:avLst/>
            </a:prstGeom>
            <a:ln w="19050">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9BCE34A8-4875-084C-8558-D50394FD7206}"/>
                </a:ext>
              </a:extLst>
            </p:cNvPr>
            <p:cNvSpPr txBox="1"/>
            <p:nvPr/>
          </p:nvSpPr>
          <p:spPr>
            <a:xfrm>
              <a:off x="4478565" y="4275963"/>
              <a:ext cx="717214" cy="553998"/>
            </a:xfrm>
            <a:prstGeom prst="rect">
              <a:avLst/>
            </a:prstGeom>
            <a:noFill/>
          </p:spPr>
          <p:txBody>
            <a:bodyPr wrap="square" lIns="0" tIns="0" rIns="0" bIns="0" rtlCol="0">
              <a:spAutoFit/>
            </a:bodyPr>
            <a:lstStyle/>
            <a:p>
              <a:pPr algn="l"/>
              <a:r>
                <a:rPr lang="en-US" sz="1200" i="1">
                  <a:solidFill>
                    <a:schemeClr val="accent1"/>
                  </a:solidFill>
                </a:rPr>
                <a:t>auto or </a:t>
              </a:r>
            </a:p>
            <a:p>
              <a:pPr algn="l"/>
              <a:r>
                <a:rPr lang="en-US" sz="1200" i="1">
                  <a:solidFill>
                    <a:schemeClr val="accent1"/>
                  </a:solidFill>
                </a:rPr>
                <a:t>manual merge</a:t>
              </a:r>
            </a:p>
          </p:txBody>
        </p:sp>
      </p:grpSp>
      <p:grpSp>
        <p:nvGrpSpPr>
          <p:cNvPr id="138" name="Group 137">
            <a:extLst>
              <a:ext uri="{FF2B5EF4-FFF2-40B4-BE49-F238E27FC236}">
                <a16:creationId xmlns:a16="http://schemas.microsoft.com/office/drawing/2014/main" id="{00C37CA1-CD4B-F14D-8C49-0B95DBE203F3}"/>
              </a:ext>
            </a:extLst>
          </p:cNvPr>
          <p:cNvGrpSpPr/>
          <p:nvPr/>
        </p:nvGrpSpPr>
        <p:grpSpPr>
          <a:xfrm>
            <a:off x="8029447" y="1948034"/>
            <a:ext cx="1187133" cy="1490295"/>
            <a:chOff x="8029447" y="1948034"/>
            <a:chExt cx="1187133" cy="1490295"/>
          </a:xfrm>
        </p:grpSpPr>
        <p:cxnSp>
          <p:nvCxnSpPr>
            <p:cNvPr id="83" name="Straight Arrow Connector 82">
              <a:extLst>
                <a:ext uri="{FF2B5EF4-FFF2-40B4-BE49-F238E27FC236}">
                  <a16:creationId xmlns:a16="http://schemas.microsoft.com/office/drawing/2014/main" id="{CE78CC37-A9AA-8949-9F87-5E6208FA9B69}"/>
                </a:ext>
              </a:extLst>
            </p:cNvPr>
            <p:cNvCxnSpPr>
              <a:cxnSpLocks/>
              <a:stCxn id="51" idx="0"/>
              <a:endCxn id="11" idx="2"/>
            </p:cNvCxnSpPr>
            <p:nvPr/>
          </p:nvCxnSpPr>
          <p:spPr>
            <a:xfrm flipH="1" flipV="1">
              <a:off x="8029447" y="1948034"/>
              <a:ext cx="35925" cy="1490295"/>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F97A5820-3B42-BC46-8CF4-AC73B63778BC}"/>
                </a:ext>
              </a:extLst>
            </p:cNvPr>
            <p:cNvSpPr/>
            <p:nvPr/>
          </p:nvSpPr>
          <p:spPr>
            <a:xfrm>
              <a:off x="8160102" y="2102984"/>
              <a:ext cx="1056478" cy="757130"/>
            </a:xfrm>
            <a:prstGeom prst="rect">
              <a:avLst/>
            </a:prstGeom>
          </p:spPr>
          <p:txBody>
            <a:bodyPr wrap="square">
              <a:spAutoFit/>
            </a:bodyPr>
            <a:lstStyle/>
            <a:p>
              <a:pPr>
                <a:lnSpc>
                  <a:spcPct val="90000"/>
                </a:lnSpc>
                <a:spcAft>
                  <a:spcPts val="600"/>
                </a:spcAft>
              </a:pPr>
              <a:r>
                <a:rPr lang="en-US" sz="1200" i="1">
                  <a:solidFill>
                    <a:schemeClr val="accent1"/>
                  </a:solidFill>
                </a:rPr>
                <a:t>deploy templates as part of build or manually</a:t>
              </a:r>
            </a:p>
          </p:txBody>
        </p:sp>
      </p:grpSp>
      <p:grpSp>
        <p:nvGrpSpPr>
          <p:cNvPr id="136" name="Group 135">
            <a:extLst>
              <a:ext uri="{FF2B5EF4-FFF2-40B4-BE49-F238E27FC236}">
                <a16:creationId xmlns:a16="http://schemas.microsoft.com/office/drawing/2014/main" id="{BC121C1B-766D-264A-96B9-4437B12CD999}"/>
              </a:ext>
            </a:extLst>
          </p:cNvPr>
          <p:cNvGrpSpPr/>
          <p:nvPr/>
        </p:nvGrpSpPr>
        <p:grpSpPr>
          <a:xfrm>
            <a:off x="8354753" y="1351481"/>
            <a:ext cx="3280576" cy="1784173"/>
            <a:chOff x="8416899" y="1351481"/>
            <a:chExt cx="3280576" cy="1784173"/>
          </a:xfrm>
        </p:grpSpPr>
        <p:grpSp>
          <p:nvGrpSpPr>
            <p:cNvPr id="13" name="Group 12">
              <a:extLst>
                <a:ext uri="{FF2B5EF4-FFF2-40B4-BE49-F238E27FC236}">
                  <a16:creationId xmlns:a16="http://schemas.microsoft.com/office/drawing/2014/main" id="{DDDE9358-188A-554D-87EE-565902A7833E}"/>
                </a:ext>
              </a:extLst>
            </p:cNvPr>
            <p:cNvGrpSpPr/>
            <p:nvPr/>
          </p:nvGrpSpPr>
          <p:grpSpPr>
            <a:xfrm>
              <a:off x="10318123" y="2296272"/>
              <a:ext cx="1379352" cy="839382"/>
              <a:chOff x="9470085" y="2650242"/>
              <a:chExt cx="1379352" cy="839382"/>
            </a:xfrm>
          </p:grpSpPr>
          <p:sp>
            <p:nvSpPr>
              <p:cNvPr id="14" name="people_12" descr="Group, partners, collaboration&#10;">
                <a:extLst>
                  <a:ext uri="{FF2B5EF4-FFF2-40B4-BE49-F238E27FC236}">
                    <a16:creationId xmlns:a16="http://schemas.microsoft.com/office/drawing/2014/main" id="{B5C0F32C-75CB-FB42-8908-76DCFFBD0A4C}"/>
                  </a:ext>
                </a:extLst>
              </p:cNvPr>
              <p:cNvSpPr>
                <a:spLocks noChangeAspect="1" noEditPoints="1"/>
              </p:cNvSpPr>
              <p:nvPr/>
            </p:nvSpPr>
            <p:spPr bwMode="auto">
              <a:xfrm>
                <a:off x="9945407" y="2650242"/>
                <a:ext cx="428704" cy="36576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9050" cap="sq">
                <a:solidFill>
                  <a:srgbClr val="65A06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15" name="TextBox 14">
                <a:extLst>
                  <a:ext uri="{FF2B5EF4-FFF2-40B4-BE49-F238E27FC236}">
                    <a16:creationId xmlns:a16="http://schemas.microsoft.com/office/drawing/2014/main" id="{E6C6799B-4C73-EF40-8D2D-FDA2BA811279}"/>
                  </a:ext>
                </a:extLst>
              </p:cNvPr>
              <p:cNvSpPr txBox="1"/>
              <p:nvPr/>
            </p:nvSpPr>
            <p:spPr>
              <a:xfrm>
                <a:off x="9470085" y="3027959"/>
                <a:ext cx="1379352" cy="461665"/>
              </a:xfrm>
              <a:prstGeom prst="rect">
                <a:avLst/>
              </a:prstGeom>
              <a:noFill/>
            </p:spPr>
            <p:txBody>
              <a:bodyPr wrap="none" lIns="182880" tIns="146304" rIns="182880" bIns="146304" rtlCol="0">
                <a:spAutoFit/>
              </a:bodyPr>
              <a:lstStyle/>
              <a:p>
                <a:pPr>
                  <a:lnSpc>
                    <a:spcPct val="90000"/>
                  </a:lnSpc>
                  <a:spcAft>
                    <a:spcPts val="600"/>
                  </a:spcAft>
                </a:pPr>
                <a:r>
                  <a:rPr lang="en-US" sz="1200">
                    <a:solidFill>
                      <a:schemeClr val="accent1"/>
                    </a:solidFill>
                  </a:rPr>
                  <a:t>API developers</a:t>
                </a:r>
              </a:p>
            </p:txBody>
          </p:sp>
        </p:grpSp>
        <p:cxnSp>
          <p:nvCxnSpPr>
            <p:cNvPr id="94" name="Elbow Connector 93">
              <a:extLst>
                <a:ext uri="{FF2B5EF4-FFF2-40B4-BE49-F238E27FC236}">
                  <a16:creationId xmlns:a16="http://schemas.microsoft.com/office/drawing/2014/main" id="{49785432-1C6C-9045-BC91-CD95D5E8892E}"/>
                </a:ext>
              </a:extLst>
            </p:cNvPr>
            <p:cNvCxnSpPr>
              <a:cxnSpLocks/>
              <a:stCxn id="14" idx="21"/>
            </p:cNvCxnSpPr>
            <p:nvPr/>
          </p:nvCxnSpPr>
          <p:spPr>
            <a:xfrm flipH="1" flipV="1">
              <a:off x="8416899" y="1351481"/>
              <a:ext cx="2805250" cy="1112843"/>
            </a:xfrm>
            <a:prstGeom prst="bentConnector3">
              <a:avLst>
                <a:gd name="adj1" fmla="val -8149"/>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7303F258-E3FF-5A41-AC42-D41905B2A7F7}"/>
              </a:ext>
            </a:extLst>
          </p:cNvPr>
          <p:cNvGrpSpPr/>
          <p:nvPr/>
        </p:nvGrpSpPr>
        <p:grpSpPr>
          <a:xfrm>
            <a:off x="10670906" y="3090541"/>
            <a:ext cx="1755051" cy="1807803"/>
            <a:chOff x="10781519" y="3135654"/>
            <a:chExt cx="1755051" cy="1807803"/>
          </a:xfrm>
        </p:grpSpPr>
        <p:grpSp>
          <p:nvGrpSpPr>
            <p:cNvPr id="68" name="Group 67">
              <a:extLst>
                <a:ext uri="{FF2B5EF4-FFF2-40B4-BE49-F238E27FC236}">
                  <a16:creationId xmlns:a16="http://schemas.microsoft.com/office/drawing/2014/main" id="{78CEC079-0554-BC46-872B-2AC4FE8DF6FD}"/>
                </a:ext>
              </a:extLst>
            </p:cNvPr>
            <p:cNvGrpSpPr/>
            <p:nvPr/>
          </p:nvGrpSpPr>
          <p:grpSpPr>
            <a:xfrm>
              <a:off x="10781519" y="3729494"/>
              <a:ext cx="1755051" cy="461665"/>
              <a:chOff x="10064280" y="5685624"/>
              <a:chExt cx="1755051" cy="461665"/>
            </a:xfrm>
          </p:grpSpPr>
          <p:pic>
            <p:nvPicPr>
              <p:cNvPr id="27" name="Picture 26">
                <a:extLst>
                  <a:ext uri="{FF2B5EF4-FFF2-40B4-BE49-F238E27FC236}">
                    <a16:creationId xmlns:a16="http://schemas.microsoft.com/office/drawing/2014/main" id="{0BBBC238-FE44-3346-BE12-372A3A13512D}"/>
                  </a:ext>
                </a:extLst>
              </p:cNvPr>
              <p:cNvPicPr>
                <a:picLocks noChangeAspect="1"/>
              </p:cNvPicPr>
              <p:nvPr/>
            </p:nvPicPr>
            <p:blipFill rotWithShape="1">
              <a:blip r:embed="rId4"/>
              <a:srcRect b="27190"/>
              <a:stretch/>
            </p:blipFill>
            <p:spPr>
              <a:xfrm>
                <a:off x="10064280" y="5697092"/>
                <a:ext cx="548640" cy="439411"/>
              </a:xfrm>
              <a:prstGeom prst="rect">
                <a:avLst/>
              </a:prstGeom>
            </p:spPr>
          </p:pic>
          <p:sp>
            <p:nvSpPr>
              <p:cNvPr id="42" name="TextBox 41">
                <a:extLst>
                  <a:ext uri="{FF2B5EF4-FFF2-40B4-BE49-F238E27FC236}">
                    <a16:creationId xmlns:a16="http://schemas.microsoft.com/office/drawing/2014/main" id="{AACBECDA-22A6-AB40-BBA9-6698D0A355BB}"/>
                  </a:ext>
                </a:extLst>
              </p:cNvPr>
              <p:cNvSpPr txBox="1"/>
              <p:nvPr/>
            </p:nvSpPr>
            <p:spPr>
              <a:xfrm>
                <a:off x="10448864" y="5685624"/>
                <a:ext cx="1370467" cy="461665"/>
              </a:xfrm>
              <a:prstGeom prst="rect">
                <a:avLst/>
              </a:prstGeom>
              <a:noFill/>
            </p:spPr>
            <p:txBody>
              <a:bodyPr wrap="square" lIns="182880" tIns="146304" rIns="182880" bIns="146304" rtlCol="0">
                <a:spAutoFit/>
              </a:bodyPr>
              <a:lstStyle/>
              <a:p>
                <a:pPr>
                  <a:lnSpc>
                    <a:spcPct val="90000"/>
                  </a:lnSpc>
                  <a:spcAft>
                    <a:spcPts val="600"/>
                  </a:spcAft>
                </a:pPr>
                <a:r>
                  <a:rPr lang="en-US" sz="1200">
                    <a:solidFill>
                      <a:schemeClr val="accent1"/>
                    </a:solidFill>
                  </a:rPr>
                  <a:t>API definition</a:t>
                </a:r>
                <a:endParaRPr lang="en-US" sz="1000" i="1">
                  <a:solidFill>
                    <a:schemeClr val="accent1"/>
                  </a:solidFill>
                </a:endParaRPr>
              </a:p>
            </p:txBody>
          </p:sp>
        </p:grpSp>
        <p:grpSp>
          <p:nvGrpSpPr>
            <p:cNvPr id="67" name="Group 66">
              <a:extLst>
                <a:ext uri="{FF2B5EF4-FFF2-40B4-BE49-F238E27FC236}">
                  <a16:creationId xmlns:a16="http://schemas.microsoft.com/office/drawing/2014/main" id="{EAA52F82-5AD8-A447-B727-3FE8A2D7C367}"/>
                </a:ext>
              </a:extLst>
            </p:cNvPr>
            <p:cNvGrpSpPr/>
            <p:nvPr/>
          </p:nvGrpSpPr>
          <p:grpSpPr>
            <a:xfrm>
              <a:off x="10859832" y="4149393"/>
              <a:ext cx="1473522" cy="794064"/>
              <a:chOff x="8798702" y="5725638"/>
              <a:chExt cx="1473522" cy="794064"/>
            </a:xfrm>
          </p:grpSpPr>
          <p:pic>
            <p:nvPicPr>
              <p:cNvPr id="60" name="Graphic 59">
                <a:extLst>
                  <a:ext uri="{FF2B5EF4-FFF2-40B4-BE49-F238E27FC236}">
                    <a16:creationId xmlns:a16="http://schemas.microsoft.com/office/drawing/2014/main" id="{49F74D31-E87F-E740-9F6D-CBB178716AA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861277" y="6018723"/>
                <a:ext cx="274320" cy="274320"/>
              </a:xfrm>
              <a:prstGeom prst="rect">
                <a:avLst/>
              </a:prstGeom>
            </p:spPr>
          </p:pic>
          <p:sp>
            <p:nvSpPr>
              <p:cNvPr id="61" name="Rectangle 60">
                <a:extLst>
                  <a:ext uri="{FF2B5EF4-FFF2-40B4-BE49-F238E27FC236}">
                    <a16:creationId xmlns:a16="http://schemas.microsoft.com/office/drawing/2014/main" id="{B1C95C3F-ADAD-0F4A-81B4-0A85834ECE24}"/>
                  </a:ext>
                </a:extLst>
              </p:cNvPr>
              <p:cNvSpPr/>
              <p:nvPr/>
            </p:nvSpPr>
            <p:spPr bwMode="auto">
              <a:xfrm>
                <a:off x="8798702" y="5962064"/>
                <a:ext cx="365760" cy="365760"/>
              </a:xfrm>
              <a:prstGeom prst="rect">
                <a:avLst/>
              </a:prstGeom>
              <a:noFill/>
              <a:ln>
                <a:solidFill>
                  <a:schemeClr val="bg2">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chemeClr val="accent1"/>
                  </a:solidFill>
                  <a:ea typeface="Segoe UI" pitchFamily="34" charset="0"/>
                  <a:cs typeface="Segoe UI" pitchFamily="34" charset="0"/>
                </a:endParaRPr>
              </a:p>
            </p:txBody>
          </p:sp>
          <p:sp>
            <p:nvSpPr>
              <p:cNvPr id="64" name="TextBox 63">
                <a:extLst>
                  <a:ext uri="{FF2B5EF4-FFF2-40B4-BE49-F238E27FC236}">
                    <a16:creationId xmlns:a16="http://schemas.microsoft.com/office/drawing/2014/main" id="{4A0673B4-23A4-B043-8FF6-4796447AF34B}"/>
                  </a:ext>
                </a:extLst>
              </p:cNvPr>
              <p:cNvSpPr txBox="1"/>
              <p:nvPr/>
            </p:nvSpPr>
            <p:spPr>
              <a:xfrm>
                <a:off x="9119092" y="5725638"/>
                <a:ext cx="1153132" cy="794064"/>
              </a:xfrm>
              <a:prstGeom prst="rect">
                <a:avLst/>
              </a:prstGeom>
              <a:noFill/>
            </p:spPr>
            <p:txBody>
              <a:bodyPr wrap="square" lIns="182880" tIns="146304" rIns="182880" bIns="146304" rtlCol="0">
                <a:spAutoFit/>
              </a:bodyPr>
              <a:lstStyle/>
              <a:p>
                <a:pPr>
                  <a:lnSpc>
                    <a:spcPct val="90000"/>
                  </a:lnSpc>
                  <a:spcAft>
                    <a:spcPts val="600"/>
                  </a:spcAft>
                </a:pPr>
                <a:r>
                  <a:rPr lang="en-US" sz="1200">
                    <a:solidFill>
                      <a:schemeClr val="accent1"/>
                    </a:solidFill>
                  </a:rPr>
                  <a:t>API and operation policies</a:t>
                </a:r>
                <a:endParaRPr lang="en-US" sz="1000" i="1">
                  <a:solidFill>
                    <a:schemeClr val="accent1"/>
                  </a:solidFill>
                </a:endParaRPr>
              </a:p>
            </p:txBody>
          </p:sp>
        </p:grpSp>
        <p:cxnSp>
          <p:nvCxnSpPr>
            <p:cNvPr id="115" name="Straight Arrow Connector 114">
              <a:extLst>
                <a:ext uri="{FF2B5EF4-FFF2-40B4-BE49-F238E27FC236}">
                  <a16:creationId xmlns:a16="http://schemas.microsoft.com/office/drawing/2014/main" id="{2B6A095D-484E-6046-B9A3-BB922778C066}"/>
                </a:ext>
              </a:extLst>
            </p:cNvPr>
            <p:cNvCxnSpPr>
              <a:cxnSpLocks/>
            </p:cNvCxnSpPr>
            <p:nvPr/>
          </p:nvCxnSpPr>
          <p:spPr>
            <a:xfrm flipH="1">
              <a:off x="11033819" y="3135654"/>
              <a:ext cx="614" cy="533283"/>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41601340-39DD-604C-987C-40023538E07F}"/>
                </a:ext>
              </a:extLst>
            </p:cNvPr>
            <p:cNvSpPr txBox="1"/>
            <p:nvPr/>
          </p:nvSpPr>
          <p:spPr>
            <a:xfrm>
              <a:off x="11116574" y="3262435"/>
              <a:ext cx="330475" cy="184666"/>
            </a:xfrm>
            <a:prstGeom prst="rect">
              <a:avLst/>
            </a:prstGeom>
            <a:noFill/>
          </p:spPr>
          <p:txBody>
            <a:bodyPr wrap="none" lIns="0" tIns="0" rIns="0" bIns="0" rtlCol="0">
              <a:spAutoFit/>
            </a:bodyPr>
            <a:lstStyle/>
            <a:p>
              <a:pPr algn="l"/>
              <a:r>
                <a:rPr lang="en-US" sz="1200" i="1">
                  <a:solidFill>
                    <a:schemeClr val="accent1"/>
                  </a:solidFill>
                </a:rPr>
                <a:t>write</a:t>
              </a:r>
            </a:p>
          </p:txBody>
        </p:sp>
      </p:grpSp>
      <p:grpSp>
        <p:nvGrpSpPr>
          <p:cNvPr id="26" name="Group 25">
            <a:extLst>
              <a:ext uri="{FF2B5EF4-FFF2-40B4-BE49-F238E27FC236}">
                <a16:creationId xmlns:a16="http://schemas.microsoft.com/office/drawing/2014/main" id="{35C804A7-1FE1-AE46-B8B6-098C4A132CA4}"/>
              </a:ext>
            </a:extLst>
          </p:cNvPr>
          <p:cNvGrpSpPr/>
          <p:nvPr/>
        </p:nvGrpSpPr>
        <p:grpSpPr>
          <a:xfrm>
            <a:off x="7425595" y="1000210"/>
            <a:ext cx="1207703" cy="947824"/>
            <a:chOff x="7052720" y="1000210"/>
            <a:chExt cx="1207703" cy="947824"/>
          </a:xfrm>
        </p:grpSpPr>
        <p:sp>
          <p:nvSpPr>
            <p:cNvPr id="11" name="TextBox 10">
              <a:extLst>
                <a:ext uri="{FF2B5EF4-FFF2-40B4-BE49-F238E27FC236}">
                  <a16:creationId xmlns:a16="http://schemas.microsoft.com/office/drawing/2014/main" id="{990EB682-E55B-994C-9105-90896FD68642}"/>
                </a:ext>
              </a:extLst>
            </p:cNvPr>
            <p:cNvSpPr txBox="1"/>
            <p:nvPr/>
          </p:nvSpPr>
          <p:spPr>
            <a:xfrm>
              <a:off x="7052720" y="1500219"/>
              <a:ext cx="1207703" cy="447815"/>
            </a:xfrm>
            <a:prstGeom prst="rect">
              <a:avLst/>
            </a:prstGeom>
            <a:noFill/>
            <a:ln>
              <a:noFill/>
            </a:ln>
          </p:spPr>
          <p:txBody>
            <a:bodyPr wrap="none" lIns="182880" tIns="146304" rIns="182880" bIns="146304" rtlCol="0">
              <a:spAutoFit/>
            </a:bodyPr>
            <a:lstStyle/>
            <a:p>
              <a:pPr>
                <a:lnSpc>
                  <a:spcPct val="90000"/>
                </a:lnSpc>
                <a:spcAft>
                  <a:spcPts val="600"/>
                </a:spcAft>
              </a:pPr>
              <a:r>
                <a:rPr lang="en-US" sz="1100">
                  <a:solidFill>
                    <a:schemeClr val="accent1"/>
                  </a:solidFill>
                </a:rPr>
                <a:t>Development</a:t>
              </a:r>
            </a:p>
          </p:txBody>
        </p:sp>
        <p:pic>
          <p:nvPicPr>
            <p:cNvPr id="66" name="Picture 65">
              <a:extLst>
                <a:ext uri="{FF2B5EF4-FFF2-40B4-BE49-F238E27FC236}">
                  <a16:creationId xmlns:a16="http://schemas.microsoft.com/office/drawing/2014/main" id="{69CF3A99-F41D-DB48-B4D4-536C25CCD44B}"/>
                </a:ext>
              </a:extLst>
            </p:cNvPr>
            <p:cNvPicPr>
              <a:picLocks noChangeAspect="1"/>
            </p:cNvPicPr>
            <p:nvPr/>
          </p:nvPicPr>
          <p:blipFill>
            <a:blip r:embed="rId3">
              <a:duotone>
                <a:srgbClr val="107C10">
                  <a:shade val="45000"/>
                  <a:satMod val="135000"/>
                </a:srgbClr>
                <a:prstClr val="white"/>
              </a:duotone>
              <a:extLst>
                <a:ext uri="{28A0092B-C50C-407E-A947-70E740481C1C}">
                  <a14:useLocalDpi xmlns:a14="http://schemas.microsoft.com/office/drawing/2010/main" val="0"/>
                </a:ext>
              </a:extLst>
            </a:blip>
            <a:stretch>
              <a:fillRect/>
            </a:stretch>
          </p:blipFill>
          <p:spPr>
            <a:xfrm>
              <a:off x="7330346" y="1000210"/>
              <a:ext cx="627103" cy="627103"/>
            </a:xfrm>
            <a:prstGeom prst="rect">
              <a:avLst/>
            </a:prstGeom>
            <a:ln>
              <a:noFill/>
            </a:ln>
          </p:spPr>
        </p:pic>
      </p:grpSp>
      <p:grpSp>
        <p:nvGrpSpPr>
          <p:cNvPr id="137" name="Group 136">
            <a:extLst>
              <a:ext uri="{FF2B5EF4-FFF2-40B4-BE49-F238E27FC236}">
                <a16:creationId xmlns:a16="http://schemas.microsoft.com/office/drawing/2014/main" id="{71314902-0AFE-A845-8470-92DC84F2ACA1}"/>
              </a:ext>
            </a:extLst>
          </p:cNvPr>
          <p:cNvGrpSpPr/>
          <p:nvPr/>
        </p:nvGrpSpPr>
        <p:grpSpPr>
          <a:xfrm>
            <a:off x="8240350" y="1450519"/>
            <a:ext cx="2109507" cy="2946846"/>
            <a:chOff x="8181949" y="1461300"/>
            <a:chExt cx="2109507" cy="2946846"/>
          </a:xfrm>
        </p:grpSpPr>
        <p:grpSp>
          <p:nvGrpSpPr>
            <p:cNvPr id="82" name="Group 81">
              <a:extLst>
                <a:ext uri="{FF2B5EF4-FFF2-40B4-BE49-F238E27FC236}">
                  <a16:creationId xmlns:a16="http://schemas.microsoft.com/office/drawing/2014/main" id="{4D2383CE-F8CA-4B47-B121-A6CD29D7C92E}"/>
                </a:ext>
              </a:extLst>
            </p:cNvPr>
            <p:cNvGrpSpPr/>
            <p:nvPr/>
          </p:nvGrpSpPr>
          <p:grpSpPr>
            <a:xfrm>
              <a:off x="8181949" y="1461300"/>
              <a:ext cx="1545789" cy="2946846"/>
              <a:chOff x="8181949" y="1461300"/>
              <a:chExt cx="1545789" cy="2946846"/>
            </a:xfrm>
          </p:grpSpPr>
          <p:cxnSp>
            <p:nvCxnSpPr>
              <p:cNvPr id="56" name="Straight Connector 55">
                <a:extLst>
                  <a:ext uri="{FF2B5EF4-FFF2-40B4-BE49-F238E27FC236}">
                    <a16:creationId xmlns:a16="http://schemas.microsoft.com/office/drawing/2014/main" id="{83CBB145-1203-1B4B-8DAF-8ECA7BFE66DE}"/>
                  </a:ext>
                </a:extLst>
              </p:cNvPr>
              <p:cNvCxnSpPr>
                <a:cxnSpLocks/>
              </p:cNvCxnSpPr>
              <p:nvPr/>
            </p:nvCxnSpPr>
            <p:spPr>
              <a:xfrm>
                <a:off x="8181949" y="1461300"/>
                <a:ext cx="1544746" cy="766127"/>
              </a:xfrm>
              <a:prstGeom prst="line">
                <a:avLst/>
              </a:prstGeom>
              <a:ln w="19050">
                <a:solidFill>
                  <a:srgbClr val="65A065"/>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04BB70-A9EA-534A-B36F-60C5220A482B}"/>
                  </a:ext>
                </a:extLst>
              </p:cNvPr>
              <p:cNvCxnSpPr/>
              <p:nvPr/>
            </p:nvCxnSpPr>
            <p:spPr>
              <a:xfrm>
                <a:off x="9727738" y="2257067"/>
                <a:ext cx="0" cy="1757173"/>
              </a:xfrm>
              <a:prstGeom prst="line">
                <a:avLst/>
              </a:prstGeom>
              <a:ln w="19050">
                <a:solidFill>
                  <a:srgbClr val="65A065"/>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834D6FBB-D337-F64B-AFCA-2D390F9E9C22}"/>
                  </a:ext>
                </a:extLst>
              </p:cNvPr>
              <p:cNvCxnSpPr>
                <a:cxnSpLocks/>
              </p:cNvCxnSpPr>
              <p:nvPr/>
            </p:nvCxnSpPr>
            <p:spPr>
              <a:xfrm flipH="1">
                <a:off x="8954322" y="4050771"/>
                <a:ext cx="766465" cy="357375"/>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92" name="TextBox 91">
              <a:extLst>
                <a:ext uri="{FF2B5EF4-FFF2-40B4-BE49-F238E27FC236}">
                  <a16:creationId xmlns:a16="http://schemas.microsoft.com/office/drawing/2014/main" id="{8DB2B84D-ADE9-EC43-AF82-8B166FBD29FD}"/>
                </a:ext>
              </a:extLst>
            </p:cNvPr>
            <p:cNvSpPr txBox="1"/>
            <p:nvPr/>
          </p:nvSpPr>
          <p:spPr>
            <a:xfrm>
              <a:off x="9842038" y="2987044"/>
              <a:ext cx="449418" cy="184666"/>
            </a:xfrm>
            <a:prstGeom prst="rect">
              <a:avLst/>
            </a:prstGeom>
            <a:noFill/>
          </p:spPr>
          <p:txBody>
            <a:bodyPr wrap="none" lIns="0" tIns="0" rIns="0" bIns="0" rtlCol="0">
              <a:spAutoFit/>
            </a:bodyPr>
            <a:lstStyle/>
            <a:p>
              <a:pPr algn="l"/>
              <a:r>
                <a:rPr lang="en-US" sz="1200" i="1">
                  <a:solidFill>
                    <a:schemeClr val="accent1"/>
                  </a:solidFill>
                </a:rPr>
                <a:t>extract</a:t>
              </a:r>
            </a:p>
          </p:txBody>
        </p:sp>
      </p:grpSp>
      <p:sp>
        <p:nvSpPr>
          <p:cNvPr id="84" name="Freeform 83">
            <a:extLst>
              <a:ext uri="{FF2B5EF4-FFF2-40B4-BE49-F238E27FC236}">
                <a16:creationId xmlns:a16="http://schemas.microsoft.com/office/drawing/2014/main" id="{4C1BF9E5-9277-3845-8495-F4EC49FD7C62}"/>
              </a:ext>
            </a:extLst>
          </p:cNvPr>
          <p:cNvSpPr/>
          <p:nvPr/>
        </p:nvSpPr>
        <p:spPr bwMode="auto">
          <a:xfrm>
            <a:off x="3037840" y="3799840"/>
            <a:ext cx="175926" cy="1066800"/>
          </a:xfrm>
          <a:custGeom>
            <a:avLst/>
            <a:gdLst>
              <a:gd name="connsiteX0" fmla="*/ 0 w 175926"/>
              <a:gd name="connsiteY0" fmla="*/ 0 h 1066800"/>
              <a:gd name="connsiteX1" fmla="*/ 101600 w 175926"/>
              <a:gd name="connsiteY1" fmla="*/ 1066800 h 1066800"/>
            </a:gdLst>
            <a:ahLst/>
            <a:cxnLst>
              <a:cxn ang="0">
                <a:pos x="connsiteX0" y="connsiteY0"/>
              </a:cxn>
              <a:cxn ang="0">
                <a:pos x="connsiteX1" y="connsiteY1"/>
              </a:cxn>
            </a:cxnLst>
            <a:rect l="l" t="t" r="r" b="b"/>
            <a:pathLst>
              <a:path w="175926" h="1066800">
                <a:moveTo>
                  <a:pt x="0" y="0"/>
                </a:moveTo>
                <a:cubicBezTo>
                  <a:pt x="131233" y="498686"/>
                  <a:pt x="262467" y="997373"/>
                  <a:pt x="101600" y="1066800"/>
                </a:cubicBez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accent1"/>
              </a:solidFill>
            </a:endParaRPr>
          </a:p>
        </p:txBody>
      </p:sp>
      <p:grpSp>
        <p:nvGrpSpPr>
          <p:cNvPr id="16" name="Group 15">
            <a:extLst>
              <a:ext uri="{FF2B5EF4-FFF2-40B4-BE49-F238E27FC236}">
                <a16:creationId xmlns:a16="http://schemas.microsoft.com/office/drawing/2014/main" id="{76485B7F-8EAC-4C55-929F-EA8A42720941}"/>
              </a:ext>
            </a:extLst>
          </p:cNvPr>
          <p:cNvGrpSpPr/>
          <p:nvPr/>
        </p:nvGrpSpPr>
        <p:grpSpPr>
          <a:xfrm>
            <a:off x="192083" y="1301112"/>
            <a:ext cx="2338086" cy="1671032"/>
            <a:chOff x="192083" y="1301112"/>
            <a:chExt cx="2338086" cy="1671032"/>
          </a:xfrm>
        </p:grpSpPr>
        <p:grpSp>
          <p:nvGrpSpPr>
            <p:cNvPr id="135" name="Group 134">
              <a:extLst>
                <a:ext uri="{FF2B5EF4-FFF2-40B4-BE49-F238E27FC236}">
                  <a16:creationId xmlns:a16="http://schemas.microsoft.com/office/drawing/2014/main" id="{29BC3124-78BA-9A43-A5AB-14C817D6E499}"/>
                </a:ext>
              </a:extLst>
            </p:cNvPr>
            <p:cNvGrpSpPr/>
            <p:nvPr/>
          </p:nvGrpSpPr>
          <p:grpSpPr>
            <a:xfrm>
              <a:off x="192083" y="1301112"/>
              <a:ext cx="2338086" cy="1671032"/>
              <a:chOff x="871834" y="1370523"/>
              <a:chExt cx="1974406" cy="1671032"/>
            </a:xfrm>
          </p:grpSpPr>
          <p:sp>
            <p:nvSpPr>
              <p:cNvPr id="18" name="TextBox 17">
                <a:extLst>
                  <a:ext uri="{FF2B5EF4-FFF2-40B4-BE49-F238E27FC236}">
                    <a16:creationId xmlns:a16="http://schemas.microsoft.com/office/drawing/2014/main" id="{16030D93-313E-304A-BE22-2899AB64E14D}"/>
                  </a:ext>
                </a:extLst>
              </p:cNvPr>
              <p:cNvSpPr txBox="1"/>
              <p:nvPr/>
            </p:nvSpPr>
            <p:spPr>
              <a:xfrm>
                <a:off x="871834" y="2579890"/>
                <a:ext cx="1123594" cy="461665"/>
              </a:xfrm>
              <a:prstGeom prst="rect">
                <a:avLst/>
              </a:prstGeom>
              <a:noFill/>
            </p:spPr>
            <p:txBody>
              <a:bodyPr wrap="none" lIns="182880" tIns="146304" rIns="182880" bIns="146304" rtlCol="0">
                <a:spAutoFit/>
              </a:bodyPr>
              <a:lstStyle/>
              <a:p>
                <a:pPr>
                  <a:lnSpc>
                    <a:spcPct val="90000"/>
                  </a:lnSpc>
                  <a:spcAft>
                    <a:spcPts val="600"/>
                  </a:spcAft>
                </a:pPr>
                <a:r>
                  <a:rPr lang="en-US" sz="1200">
                    <a:solidFill>
                      <a:schemeClr val="accent1"/>
                    </a:solidFill>
                  </a:rPr>
                  <a:t>API publishers</a:t>
                </a:r>
              </a:p>
            </p:txBody>
          </p:sp>
          <p:cxnSp>
            <p:nvCxnSpPr>
              <p:cNvPr id="105" name="Elbow Connector 104">
                <a:extLst>
                  <a:ext uri="{FF2B5EF4-FFF2-40B4-BE49-F238E27FC236}">
                    <a16:creationId xmlns:a16="http://schemas.microsoft.com/office/drawing/2014/main" id="{CC484951-D4E2-484E-A62E-AF073E7D0F9E}"/>
                  </a:ext>
                </a:extLst>
              </p:cNvPr>
              <p:cNvCxnSpPr>
                <a:cxnSpLocks/>
                <a:stCxn id="117" idx="1"/>
              </p:cNvCxnSpPr>
              <p:nvPr/>
            </p:nvCxnSpPr>
            <p:spPr>
              <a:xfrm flipV="1">
                <a:off x="1401125" y="1370523"/>
                <a:ext cx="1445115" cy="896839"/>
              </a:xfrm>
              <a:prstGeom prst="bentConnector3">
                <a:avLst>
                  <a:gd name="adj1" fmla="val 252"/>
                </a:avLst>
              </a:prstGeom>
              <a:ln w="19050">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117" name="people_12" descr="Group, partners, collaboration&#10;">
              <a:extLst>
                <a:ext uri="{FF2B5EF4-FFF2-40B4-BE49-F238E27FC236}">
                  <a16:creationId xmlns:a16="http://schemas.microsoft.com/office/drawing/2014/main" id="{9FA0B059-A98D-44CE-B23E-0201B50575FC}"/>
                </a:ext>
              </a:extLst>
            </p:cNvPr>
            <p:cNvSpPr>
              <a:spLocks noChangeAspect="1" noEditPoints="1"/>
            </p:cNvSpPr>
            <p:nvPr/>
          </p:nvSpPr>
          <p:spPr bwMode="auto">
            <a:xfrm>
              <a:off x="605131" y="2170979"/>
              <a:ext cx="428704" cy="36576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9050" cap="sq">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grpSp>
      <p:grpSp>
        <p:nvGrpSpPr>
          <p:cNvPr id="53" name="Group 52">
            <a:extLst>
              <a:ext uri="{FF2B5EF4-FFF2-40B4-BE49-F238E27FC236}">
                <a16:creationId xmlns:a16="http://schemas.microsoft.com/office/drawing/2014/main" id="{4156AEB8-25EB-41D7-8104-2BF33C08F87E}"/>
              </a:ext>
            </a:extLst>
          </p:cNvPr>
          <p:cNvGrpSpPr/>
          <p:nvPr/>
        </p:nvGrpSpPr>
        <p:grpSpPr>
          <a:xfrm>
            <a:off x="1287736" y="1944345"/>
            <a:ext cx="3177459" cy="4499348"/>
            <a:chOff x="1287736" y="1944345"/>
            <a:chExt cx="3177459" cy="4499348"/>
          </a:xfrm>
        </p:grpSpPr>
        <p:grpSp>
          <p:nvGrpSpPr>
            <p:cNvPr id="52" name="Group 51">
              <a:extLst>
                <a:ext uri="{FF2B5EF4-FFF2-40B4-BE49-F238E27FC236}">
                  <a16:creationId xmlns:a16="http://schemas.microsoft.com/office/drawing/2014/main" id="{4FEA6372-EED4-4E06-AFDC-F013BBFAB24A}"/>
                </a:ext>
              </a:extLst>
            </p:cNvPr>
            <p:cNvGrpSpPr/>
            <p:nvPr/>
          </p:nvGrpSpPr>
          <p:grpSpPr>
            <a:xfrm>
              <a:off x="1287736" y="1944345"/>
              <a:ext cx="3177459" cy="4499348"/>
              <a:chOff x="1287736" y="1944345"/>
              <a:chExt cx="3177459" cy="4499348"/>
            </a:xfrm>
          </p:grpSpPr>
          <p:grpSp>
            <p:nvGrpSpPr>
              <p:cNvPr id="19" name="Group 18">
                <a:extLst>
                  <a:ext uri="{FF2B5EF4-FFF2-40B4-BE49-F238E27FC236}">
                    <a16:creationId xmlns:a16="http://schemas.microsoft.com/office/drawing/2014/main" id="{4C4334B5-FA11-44EA-8EFE-0BCD95CC7794}"/>
                  </a:ext>
                </a:extLst>
              </p:cNvPr>
              <p:cNvGrpSpPr/>
              <p:nvPr/>
            </p:nvGrpSpPr>
            <p:grpSpPr>
              <a:xfrm>
                <a:off x="1287736" y="1944345"/>
                <a:ext cx="3172746" cy="4499348"/>
                <a:chOff x="1287736" y="1944345"/>
                <a:chExt cx="3172746" cy="4499348"/>
              </a:xfrm>
            </p:grpSpPr>
            <p:sp>
              <p:nvSpPr>
                <p:cNvPr id="81" name="Rectangle 80">
                  <a:extLst>
                    <a:ext uri="{FF2B5EF4-FFF2-40B4-BE49-F238E27FC236}">
                      <a16:creationId xmlns:a16="http://schemas.microsoft.com/office/drawing/2014/main" id="{720A1B14-0D05-4647-8C96-E966A4AFD746}"/>
                    </a:ext>
                  </a:extLst>
                </p:cNvPr>
                <p:cNvSpPr/>
                <p:nvPr/>
              </p:nvSpPr>
              <p:spPr>
                <a:xfrm>
                  <a:off x="1287736" y="1975650"/>
                  <a:ext cx="1468662" cy="757130"/>
                </a:xfrm>
                <a:prstGeom prst="rect">
                  <a:avLst/>
                </a:prstGeom>
              </p:spPr>
              <p:txBody>
                <a:bodyPr wrap="square">
                  <a:spAutoFit/>
                </a:bodyPr>
                <a:lstStyle/>
                <a:p>
                  <a:pPr>
                    <a:lnSpc>
                      <a:spcPct val="90000"/>
                    </a:lnSpc>
                    <a:spcAft>
                      <a:spcPts val="600"/>
                    </a:spcAft>
                  </a:pPr>
                  <a:r>
                    <a:rPr lang="en-US" sz="1200" i="1" dirty="0">
                      <a:solidFill>
                        <a:schemeClr val="accent1"/>
                      </a:solidFill>
                    </a:rPr>
                    <a:t>deploy full or subset of templates on schedule or on request</a:t>
                  </a:r>
                </a:p>
              </p:txBody>
            </p:sp>
            <p:grpSp>
              <p:nvGrpSpPr>
                <p:cNvPr id="17" name="Group 16">
                  <a:extLst>
                    <a:ext uri="{FF2B5EF4-FFF2-40B4-BE49-F238E27FC236}">
                      <a16:creationId xmlns:a16="http://schemas.microsoft.com/office/drawing/2014/main" id="{71BCA1BA-41C5-42DF-8410-9A5870F0ABD2}"/>
                    </a:ext>
                  </a:extLst>
                </p:cNvPr>
                <p:cNvGrpSpPr/>
                <p:nvPr/>
              </p:nvGrpSpPr>
              <p:grpSpPr>
                <a:xfrm>
                  <a:off x="1324515" y="1944345"/>
                  <a:ext cx="3135967" cy="4499348"/>
                  <a:chOff x="1324515" y="1944345"/>
                  <a:chExt cx="3135967" cy="4499348"/>
                </a:xfrm>
              </p:grpSpPr>
              <p:cxnSp>
                <p:nvCxnSpPr>
                  <p:cNvPr id="85" name="Straight Arrow Connector 84">
                    <a:extLst>
                      <a:ext uri="{FF2B5EF4-FFF2-40B4-BE49-F238E27FC236}">
                        <a16:creationId xmlns:a16="http://schemas.microsoft.com/office/drawing/2014/main" id="{927D1673-4AC0-CC42-B3DD-940F0868E8A7}"/>
                      </a:ext>
                    </a:extLst>
                  </p:cNvPr>
                  <p:cNvCxnSpPr>
                    <a:cxnSpLocks/>
                  </p:cNvCxnSpPr>
                  <p:nvPr/>
                </p:nvCxnSpPr>
                <p:spPr>
                  <a:xfrm flipV="1">
                    <a:off x="2942810" y="1944345"/>
                    <a:ext cx="1" cy="1527923"/>
                  </a:xfrm>
                  <a:prstGeom prst="straightConnector1">
                    <a:avLst/>
                  </a:prstGeom>
                  <a:ln w="19050">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02" name="Group 101">
                    <a:extLst>
                      <a:ext uri="{FF2B5EF4-FFF2-40B4-BE49-F238E27FC236}">
                        <a16:creationId xmlns:a16="http://schemas.microsoft.com/office/drawing/2014/main" id="{7D0CEB88-94AB-44D9-B5AB-C64EEF43810B}"/>
                      </a:ext>
                    </a:extLst>
                  </p:cNvPr>
                  <p:cNvGrpSpPr/>
                  <p:nvPr/>
                </p:nvGrpSpPr>
                <p:grpSpPr>
                  <a:xfrm>
                    <a:off x="1324515" y="3465965"/>
                    <a:ext cx="3135967" cy="2977728"/>
                    <a:chOff x="1129199" y="3465965"/>
                    <a:chExt cx="3135967" cy="2977728"/>
                  </a:xfrm>
                </p:grpSpPr>
                <p:grpSp>
                  <p:nvGrpSpPr>
                    <p:cNvPr id="133" name="Group 132">
                      <a:extLst>
                        <a:ext uri="{FF2B5EF4-FFF2-40B4-BE49-F238E27FC236}">
                          <a16:creationId xmlns:a16="http://schemas.microsoft.com/office/drawing/2014/main" id="{25C3616C-7225-3B48-94E4-5F2D732079DE}"/>
                        </a:ext>
                      </a:extLst>
                    </p:cNvPr>
                    <p:cNvGrpSpPr/>
                    <p:nvPr/>
                  </p:nvGrpSpPr>
                  <p:grpSpPr>
                    <a:xfrm>
                      <a:off x="1322307" y="3465965"/>
                      <a:ext cx="2942859" cy="2977728"/>
                      <a:chOff x="1322307" y="3465965"/>
                      <a:chExt cx="2942859" cy="2977728"/>
                    </a:xfrm>
                  </p:grpSpPr>
                  <p:sp>
                    <p:nvSpPr>
                      <p:cNvPr id="69" name="TextBox 68">
                        <a:extLst>
                          <a:ext uri="{FF2B5EF4-FFF2-40B4-BE49-F238E27FC236}">
                            <a16:creationId xmlns:a16="http://schemas.microsoft.com/office/drawing/2014/main" id="{C4E71A17-F830-0D45-AB60-1635198DC7A2}"/>
                          </a:ext>
                        </a:extLst>
                      </p:cNvPr>
                      <p:cNvSpPr txBox="1"/>
                      <p:nvPr/>
                    </p:nvSpPr>
                    <p:spPr>
                      <a:xfrm>
                        <a:off x="2472926" y="5982028"/>
                        <a:ext cx="1792240"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accent1"/>
                            </a:solidFill>
                          </a:rPr>
                          <a:t>Publisher repository</a:t>
                        </a:r>
                      </a:p>
                    </p:txBody>
                  </p:sp>
                  <p:grpSp>
                    <p:nvGrpSpPr>
                      <p:cNvPr id="47" name="Group 46">
                        <a:extLst>
                          <a:ext uri="{FF2B5EF4-FFF2-40B4-BE49-F238E27FC236}">
                            <a16:creationId xmlns:a16="http://schemas.microsoft.com/office/drawing/2014/main" id="{E7EA93C7-D110-A541-91BC-85AFADB96251}"/>
                          </a:ext>
                        </a:extLst>
                      </p:cNvPr>
                      <p:cNvGrpSpPr/>
                      <p:nvPr/>
                    </p:nvGrpSpPr>
                    <p:grpSpPr>
                      <a:xfrm>
                        <a:off x="1322307" y="3465965"/>
                        <a:ext cx="2789112" cy="2935269"/>
                        <a:chOff x="1213835" y="3862412"/>
                        <a:chExt cx="2789112" cy="2935269"/>
                      </a:xfrm>
                    </p:grpSpPr>
                    <p:grpSp>
                      <p:nvGrpSpPr>
                        <p:cNvPr id="34" name="Group 33">
                          <a:extLst>
                            <a:ext uri="{FF2B5EF4-FFF2-40B4-BE49-F238E27FC236}">
                              <a16:creationId xmlns:a16="http://schemas.microsoft.com/office/drawing/2014/main" id="{07498F8F-8A79-B246-A962-EBDA6A338600}"/>
                            </a:ext>
                          </a:extLst>
                        </p:cNvPr>
                        <p:cNvGrpSpPr/>
                        <p:nvPr/>
                      </p:nvGrpSpPr>
                      <p:grpSpPr>
                        <a:xfrm>
                          <a:off x="2350433" y="3916159"/>
                          <a:ext cx="1586999" cy="828798"/>
                          <a:chOff x="3382477" y="2649126"/>
                          <a:chExt cx="1586999" cy="828798"/>
                        </a:xfrm>
                      </p:grpSpPr>
                      <p:sp>
                        <p:nvSpPr>
                          <p:cNvPr id="29" name="TextBox 28">
                            <a:extLst>
                              <a:ext uri="{FF2B5EF4-FFF2-40B4-BE49-F238E27FC236}">
                                <a16:creationId xmlns:a16="http://schemas.microsoft.com/office/drawing/2014/main" id="{ACA20D73-4255-D24F-9EA4-C371442F904F}"/>
                              </a:ext>
                            </a:extLst>
                          </p:cNvPr>
                          <p:cNvSpPr txBox="1"/>
                          <p:nvPr/>
                        </p:nvSpPr>
                        <p:spPr>
                          <a:xfrm>
                            <a:off x="3382477" y="3016259"/>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dirty="0">
                                <a:solidFill>
                                  <a:schemeClr val="accent1"/>
                                </a:solidFill>
                              </a:rPr>
                              <a:t>Service template</a:t>
                            </a:r>
                          </a:p>
                        </p:txBody>
                      </p:sp>
                      <p:pic>
                        <p:nvPicPr>
                          <p:cNvPr id="30" name="Picture 29">
                            <a:extLst>
                              <a:ext uri="{FF2B5EF4-FFF2-40B4-BE49-F238E27FC236}">
                                <a16:creationId xmlns:a16="http://schemas.microsoft.com/office/drawing/2014/main" id="{E625BA86-B711-C945-8F04-E22C8A49259D}"/>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906620" y="2649126"/>
                            <a:ext cx="537718" cy="545744"/>
                          </a:xfrm>
                          <a:prstGeom prst="rect">
                            <a:avLst/>
                          </a:prstGeom>
                        </p:spPr>
                      </p:pic>
                    </p:grpSp>
                    <p:grpSp>
                      <p:nvGrpSpPr>
                        <p:cNvPr id="35" name="Group 34">
                          <a:extLst>
                            <a:ext uri="{FF2B5EF4-FFF2-40B4-BE49-F238E27FC236}">
                              <a16:creationId xmlns:a16="http://schemas.microsoft.com/office/drawing/2014/main" id="{E8FDF957-8D64-8643-B4BE-744EE9E0B934}"/>
                            </a:ext>
                          </a:extLst>
                        </p:cNvPr>
                        <p:cNvGrpSpPr/>
                        <p:nvPr/>
                      </p:nvGrpSpPr>
                      <p:grpSpPr>
                        <a:xfrm>
                          <a:off x="2256315" y="5493004"/>
                          <a:ext cx="1746632" cy="1304677"/>
                          <a:chOff x="5098781" y="3211179"/>
                          <a:chExt cx="1746632" cy="1304677"/>
                        </a:xfrm>
                      </p:grpSpPr>
                      <p:sp>
                        <p:nvSpPr>
                          <p:cNvPr id="32" name="TextBox 31">
                            <a:extLst>
                              <a:ext uri="{FF2B5EF4-FFF2-40B4-BE49-F238E27FC236}">
                                <a16:creationId xmlns:a16="http://schemas.microsoft.com/office/drawing/2014/main" id="{0D8BDE0E-B8B1-D640-BCDE-318AA71ABE4C}"/>
                              </a:ext>
                            </a:extLst>
                          </p:cNvPr>
                          <p:cNvSpPr txBox="1"/>
                          <p:nvPr/>
                        </p:nvSpPr>
                        <p:spPr>
                          <a:xfrm>
                            <a:off x="5098781" y="3567904"/>
                            <a:ext cx="1746632" cy="9479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accent1"/>
                                </a:solidFill>
                              </a:rPr>
                              <a:t>Shared templates</a:t>
                            </a:r>
                          </a:p>
                          <a:p>
                            <a:pPr algn="ctr">
                              <a:lnSpc>
                                <a:spcPct val="90000"/>
                              </a:lnSpc>
                              <a:spcAft>
                                <a:spcPts val="600"/>
                              </a:spcAft>
                            </a:pPr>
                            <a:r>
                              <a:rPr lang="en-US" altLang="zh-CN" sz="1050">
                                <a:solidFill>
                                  <a:schemeClr val="accent1"/>
                                </a:solidFill>
                              </a:rPr>
                              <a:t>Shared </a:t>
                            </a:r>
                            <a:r>
                              <a:rPr lang="en-US" sz="1050" i="1">
                                <a:solidFill>
                                  <a:schemeClr val="accent1"/>
                                </a:solidFill>
                              </a:rPr>
                              <a:t>resources</a:t>
                            </a:r>
                          </a:p>
                          <a:p>
                            <a:pPr algn="ctr">
                              <a:lnSpc>
                                <a:spcPct val="90000"/>
                              </a:lnSpc>
                              <a:spcAft>
                                <a:spcPts val="600"/>
                              </a:spcAft>
                            </a:pPr>
                            <a:endParaRPr lang="en-US" sz="1200">
                              <a:solidFill>
                                <a:schemeClr val="accent1"/>
                              </a:solidFill>
                            </a:endParaRPr>
                          </a:p>
                        </p:txBody>
                      </p:sp>
                      <p:pic>
                        <p:nvPicPr>
                          <p:cNvPr id="33" name="Picture 32">
                            <a:extLst>
                              <a:ext uri="{FF2B5EF4-FFF2-40B4-BE49-F238E27FC236}">
                                <a16:creationId xmlns:a16="http://schemas.microsoft.com/office/drawing/2014/main" id="{B54C14A4-C636-2142-B586-AFCB5DB40D80}"/>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696428" y="3211179"/>
                            <a:ext cx="537718" cy="545744"/>
                          </a:xfrm>
                          <a:prstGeom prst="rect">
                            <a:avLst/>
                          </a:prstGeom>
                        </p:spPr>
                      </p:pic>
                    </p:grpSp>
                    <p:sp>
                      <p:nvSpPr>
                        <p:cNvPr id="46" name="Rectangle 45">
                          <a:extLst>
                            <a:ext uri="{FF2B5EF4-FFF2-40B4-BE49-F238E27FC236}">
                              <a16:creationId xmlns:a16="http://schemas.microsoft.com/office/drawing/2014/main" id="{7D96E35C-BAD5-A64F-819A-660A36998460}"/>
                            </a:ext>
                          </a:extLst>
                        </p:cNvPr>
                        <p:cNvSpPr/>
                        <p:nvPr/>
                      </p:nvSpPr>
                      <p:spPr bwMode="auto">
                        <a:xfrm>
                          <a:off x="1213835" y="3862412"/>
                          <a:ext cx="2743200" cy="2591933"/>
                        </a:xfrm>
                        <a:prstGeom prst="rect">
                          <a:avLst/>
                        </a:prstGeom>
                        <a:noFill/>
                        <a:ln w="19050">
                          <a:solidFill>
                            <a:schemeClr val="accent3"/>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chemeClr val="accent1"/>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D0B9AE56-27C6-4495-A920-51E196A36F93}"/>
                        </a:ext>
                      </a:extLst>
                    </p:cNvPr>
                    <p:cNvGrpSpPr/>
                    <p:nvPr/>
                  </p:nvGrpSpPr>
                  <p:grpSpPr>
                    <a:xfrm>
                      <a:off x="1129199" y="4226500"/>
                      <a:ext cx="1586999" cy="803411"/>
                      <a:chOff x="1129199" y="4226500"/>
                      <a:chExt cx="1586999" cy="803411"/>
                    </a:xfrm>
                  </p:grpSpPr>
                  <p:pic>
                    <p:nvPicPr>
                      <p:cNvPr id="90" name="Picture 89">
                        <a:extLst>
                          <a:ext uri="{FF2B5EF4-FFF2-40B4-BE49-F238E27FC236}">
                            <a16:creationId xmlns:a16="http://schemas.microsoft.com/office/drawing/2014/main" id="{99B8F53E-5B08-4A0A-ADF7-694EC02A2B6F}"/>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598515" y="4226500"/>
                        <a:ext cx="537718" cy="545744"/>
                      </a:xfrm>
                      <a:prstGeom prst="rect">
                        <a:avLst/>
                      </a:prstGeom>
                    </p:spPr>
                  </p:pic>
                  <p:sp>
                    <p:nvSpPr>
                      <p:cNvPr id="93" name="TextBox 92">
                        <a:extLst>
                          <a:ext uri="{FF2B5EF4-FFF2-40B4-BE49-F238E27FC236}">
                            <a16:creationId xmlns:a16="http://schemas.microsoft.com/office/drawing/2014/main" id="{11384AF3-B000-49D8-A5F7-D7D61DEDD0B2}"/>
                          </a:ext>
                        </a:extLst>
                      </p:cNvPr>
                      <p:cNvSpPr txBox="1"/>
                      <p:nvPr/>
                    </p:nvSpPr>
                    <p:spPr>
                      <a:xfrm>
                        <a:off x="1129199" y="4568246"/>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accent1"/>
                            </a:solidFill>
                          </a:rPr>
                          <a:t>Master template</a:t>
                        </a:r>
                        <a:endParaRPr lang="en-US" sz="1000" i="1">
                          <a:solidFill>
                            <a:schemeClr val="accent1"/>
                          </a:solidFill>
                        </a:endParaRPr>
                      </a:p>
                    </p:txBody>
                  </p:sp>
                </p:grpSp>
                <p:cxnSp>
                  <p:nvCxnSpPr>
                    <p:cNvPr id="95" name="Straight Arrow Connector 94">
                      <a:extLst>
                        <a:ext uri="{FF2B5EF4-FFF2-40B4-BE49-F238E27FC236}">
                          <a16:creationId xmlns:a16="http://schemas.microsoft.com/office/drawing/2014/main" id="{9D503C66-2DB7-4869-AD90-DB63C95B4686}"/>
                        </a:ext>
                      </a:extLst>
                    </p:cNvPr>
                    <p:cNvCxnSpPr>
                      <a:cxnSpLocks/>
                      <a:endCxn id="30" idx="1"/>
                    </p:cNvCxnSpPr>
                    <p:nvPr/>
                  </p:nvCxnSpPr>
                  <p:spPr>
                    <a:xfrm>
                      <a:off x="1921187" y="3792584"/>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99" name="Group 98">
                      <a:extLst>
                        <a:ext uri="{FF2B5EF4-FFF2-40B4-BE49-F238E27FC236}">
                          <a16:creationId xmlns:a16="http://schemas.microsoft.com/office/drawing/2014/main" id="{347E90D3-5ACF-45E4-8C78-A11A68C3749D}"/>
                        </a:ext>
                      </a:extLst>
                    </p:cNvPr>
                    <p:cNvGrpSpPr/>
                    <p:nvPr/>
                  </p:nvGrpSpPr>
                  <p:grpSpPr>
                    <a:xfrm>
                      <a:off x="1920876" y="4925303"/>
                      <a:ext cx="1005840" cy="444126"/>
                      <a:chOff x="1920876" y="4925303"/>
                      <a:chExt cx="1005840" cy="444126"/>
                    </a:xfrm>
                  </p:grpSpPr>
                  <p:cxnSp>
                    <p:nvCxnSpPr>
                      <p:cNvPr id="106" name="Straight Arrow Connector 105">
                        <a:extLst>
                          <a:ext uri="{FF2B5EF4-FFF2-40B4-BE49-F238E27FC236}">
                            <a16:creationId xmlns:a16="http://schemas.microsoft.com/office/drawing/2014/main" id="{2F226A30-079A-49DF-B305-497B1DBCF93C}"/>
                          </a:ext>
                        </a:extLst>
                      </p:cNvPr>
                      <p:cNvCxnSpPr>
                        <a:cxnSpLocks/>
                      </p:cNvCxnSpPr>
                      <p:nvPr/>
                    </p:nvCxnSpPr>
                    <p:spPr>
                      <a:xfrm>
                        <a:off x="1920876" y="5369429"/>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036C4963-2BD5-4D43-A538-8C9D47FEFD6A}"/>
                          </a:ext>
                        </a:extLst>
                      </p:cNvPr>
                      <p:cNvCxnSpPr>
                        <a:cxnSpLocks/>
                      </p:cNvCxnSpPr>
                      <p:nvPr/>
                    </p:nvCxnSpPr>
                    <p:spPr>
                      <a:xfrm flipH="1">
                        <a:off x="1923897" y="4925303"/>
                        <a:ext cx="1" cy="444126"/>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grpSp>
            </p:grpSp>
          </p:grpSp>
          <p:sp>
            <p:nvSpPr>
              <p:cNvPr id="114" name="TextBox 113">
                <a:extLst>
                  <a:ext uri="{FF2B5EF4-FFF2-40B4-BE49-F238E27FC236}">
                    <a16:creationId xmlns:a16="http://schemas.microsoft.com/office/drawing/2014/main" id="{7B4910A8-39E5-402E-A7B4-FB3FD84F06C7}"/>
                  </a:ext>
                </a:extLst>
              </p:cNvPr>
              <p:cNvSpPr txBox="1"/>
              <p:nvPr/>
            </p:nvSpPr>
            <p:spPr>
              <a:xfrm>
                <a:off x="2411936" y="4562660"/>
                <a:ext cx="2053259" cy="9202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accent1"/>
                    </a:solidFill>
                  </a:rPr>
                  <a:t>API templates</a:t>
                </a:r>
              </a:p>
              <a:p>
                <a:pPr algn="ctr">
                  <a:lnSpc>
                    <a:spcPct val="90000"/>
                  </a:lnSpc>
                  <a:spcAft>
                    <a:spcPts val="600"/>
                  </a:spcAft>
                </a:pPr>
                <a:r>
                  <a:rPr lang="en-US" sz="1100" i="1">
                    <a:solidFill>
                      <a:schemeClr val="accent1"/>
                    </a:solidFill>
                  </a:rPr>
                  <a:t>API and its sub-resources</a:t>
                </a:r>
              </a:p>
              <a:p>
                <a:pPr algn="ctr">
                  <a:lnSpc>
                    <a:spcPct val="90000"/>
                  </a:lnSpc>
                  <a:spcAft>
                    <a:spcPts val="600"/>
                  </a:spcAft>
                </a:pPr>
                <a:endParaRPr lang="en-US" sz="1100">
                  <a:solidFill>
                    <a:schemeClr val="accent1"/>
                  </a:solidFill>
                </a:endParaRPr>
              </a:p>
            </p:txBody>
          </p:sp>
          <p:pic>
            <p:nvPicPr>
              <p:cNvPr id="118" name="Picture 117">
                <a:extLst>
                  <a:ext uri="{FF2B5EF4-FFF2-40B4-BE49-F238E27FC236}">
                    <a16:creationId xmlns:a16="http://schemas.microsoft.com/office/drawing/2014/main" id="{261FA298-89C7-493B-B25E-FBCB4CD93FB4}"/>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157750" y="4219287"/>
                <a:ext cx="537718" cy="545744"/>
              </a:xfrm>
              <a:prstGeom prst="rect">
                <a:avLst/>
              </a:prstGeom>
            </p:spPr>
          </p:pic>
          <p:cxnSp>
            <p:nvCxnSpPr>
              <p:cNvPr id="119" name="Straight Connector 118">
                <a:extLst>
                  <a:ext uri="{FF2B5EF4-FFF2-40B4-BE49-F238E27FC236}">
                    <a16:creationId xmlns:a16="http://schemas.microsoft.com/office/drawing/2014/main" id="{A490A2BC-48D3-4751-82B9-A4B0CF2E5446}"/>
                  </a:ext>
                </a:extLst>
              </p:cNvPr>
              <p:cNvCxnSpPr>
                <a:cxnSpLocks/>
              </p:cNvCxnSpPr>
              <p:nvPr/>
            </p:nvCxnSpPr>
            <p:spPr>
              <a:xfrm flipH="1">
                <a:off x="2116503" y="3792625"/>
                <a:ext cx="3021" cy="433875"/>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123" name="Straight Arrow Connector 122">
              <a:extLst>
                <a:ext uri="{FF2B5EF4-FFF2-40B4-BE49-F238E27FC236}">
                  <a16:creationId xmlns:a16="http://schemas.microsoft.com/office/drawing/2014/main" id="{7DED473D-9D08-450F-A1BF-5BA17707B771}"/>
                </a:ext>
              </a:extLst>
            </p:cNvPr>
            <p:cNvCxnSpPr>
              <a:cxnSpLocks/>
            </p:cNvCxnSpPr>
            <p:nvPr/>
          </p:nvCxnSpPr>
          <p:spPr>
            <a:xfrm flipV="1">
              <a:off x="2336014" y="4482634"/>
              <a:ext cx="774111" cy="7213"/>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81" name="Group 180">
            <a:extLst>
              <a:ext uri="{FF2B5EF4-FFF2-40B4-BE49-F238E27FC236}">
                <a16:creationId xmlns:a16="http://schemas.microsoft.com/office/drawing/2014/main" id="{D889ED50-3403-42A8-859F-734B5EF6FD71}"/>
              </a:ext>
            </a:extLst>
          </p:cNvPr>
          <p:cNvGrpSpPr/>
          <p:nvPr/>
        </p:nvGrpSpPr>
        <p:grpSpPr>
          <a:xfrm>
            <a:off x="6527020" y="3438329"/>
            <a:ext cx="3141976" cy="3012047"/>
            <a:chOff x="6527020" y="3438329"/>
            <a:chExt cx="3141976" cy="3012047"/>
          </a:xfrm>
        </p:grpSpPr>
        <p:sp>
          <p:nvSpPr>
            <p:cNvPr id="171" name="TextBox 170">
              <a:extLst>
                <a:ext uri="{FF2B5EF4-FFF2-40B4-BE49-F238E27FC236}">
                  <a16:creationId xmlns:a16="http://schemas.microsoft.com/office/drawing/2014/main" id="{8527FD9B-03F9-4B0E-BE3F-ACEF6B22D7C3}"/>
                </a:ext>
              </a:extLst>
            </p:cNvPr>
            <p:cNvSpPr txBox="1"/>
            <p:nvPr/>
          </p:nvSpPr>
          <p:spPr>
            <a:xfrm>
              <a:off x="6527020" y="4574826"/>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accent1"/>
                  </a:solidFill>
                </a:rPr>
                <a:t>Master template</a:t>
              </a:r>
              <a:endParaRPr lang="en-US" sz="1000" i="1">
                <a:solidFill>
                  <a:schemeClr val="accent1"/>
                </a:solidFill>
              </a:endParaRPr>
            </a:p>
          </p:txBody>
        </p:sp>
        <p:cxnSp>
          <p:nvCxnSpPr>
            <p:cNvPr id="177" name="Straight Arrow Connector 176">
              <a:extLst>
                <a:ext uri="{FF2B5EF4-FFF2-40B4-BE49-F238E27FC236}">
                  <a16:creationId xmlns:a16="http://schemas.microsoft.com/office/drawing/2014/main" id="{8E61E35C-75BA-4123-8C17-2A93D56CB47C}"/>
                </a:ext>
              </a:extLst>
            </p:cNvPr>
            <p:cNvCxnSpPr>
              <a:cxnSpLocks/>
            </p:cNvCxnSpPr>
            <p:nvPr/>
          </p:nvCxnSpPr>
          <p:spPr>
            <a:xfrm flipV="1">
              <a:off x="7538982" y="4487024"/>
              <a:ext cx="774111" cy="7213"/>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80" name="Group 179">
              <a:extLst>
                <a:ext uri="{FF2B5EF4-FFF2-40B4-BE49-F238E27FC236}">
                  <a16:creationId xmlns:a16="http://schemas.microsoft.com/office/drawing/2014/main" id="{26C4BD36-CF81-4790-A245-70D06B3664DE}"/>
                </a:ext>
              </a:extLst>
            </p:cNvPr>
            <p:cNvGrpSpPr/>
            <p:nvPr/>
          </p:nvGrpSpPr>
          <p:grpSpPr>
            <a:xfrm>
              <a:off x="6693772" y="3438329"/>
              <a:ext cx="2975224" cy="3012047"/>
              <a:chOff x="6693772" y="3438329"/>
              <a:chExt cx="2975224" cy="3012047"/>
            </a:xfrm>
          </p:grpSpPr>
          <p:grpSp>
            <p:nvGrpSpPr>
              <p:cNvPr id="134" name="Group 133">
                <a:extLst>
                  <a:ext uri="{FF2B5EF4-FFF2-40B4-BE49-F238E27FC236}">
                    <a16:creationId xmlns:a16="http://schemas.microsoft.com/office/drawing/2014/main" id="{175B56DC-8C76-474F-97F5-41766992EA2F}"/>
                  </a:ext>
                </a:extLst>
              </p:cNvPr>
              <p:cNvGrpSpPr/>
              <p:nvPr/>
            </p:nvGrpSpPr>
            <p:grpSpPr>
              <a:xfrm>
                <a:off x="6693772" y="3438329"/>
                <a:ext cx="2975224" cy="3012047"/>
                <a:chOff x="9099021" y="7092548"/>
                <a:chExt cx="3148573" cy="3404072"/>
              </a:xfrm>
            </p:grpSpPr>
            <p:sp>
              <p:nvSpPr>
                <p:cNvPr id="71" name="TextBox 70">
                  <a:extLst>
                    <a:ext uri="{FF2B5EF4-FFF2-40B4-BE49-F238E27FC236}">
                      <a16:creationId xmlns:a16="http://schemas.microsoft.com/office/drawing/2014/main" id="{38B44D7F-6CC0-C74C-97A2-43AD8805494F}"/>
                    </a:ext>
                  </a:extLst>
                </p:cNvPr>
                <p:cNvSpPr txBox="1"/>
                <p:nvPr/>
              </p:nvSpPr>
              <p:spPr>
                <a:xfrm>
                  <a:off x="10312071" y="9974868"/>
                  <a:ext cx="1935523" cy="5217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accent1"/>
                      </a:solidFill>
                    </a:rPr>
                    <a:t>Developer repository</a:t>
                  </a:r>
                </a:p>
              </p:txBody>
            </p:sp>
            <p:sp>
              <p:nvSpPr>
                <p:cNvPr id="51" name="Rectangle 50">
                  <a:extLst>
                    <a:ext uri="{FF2B5EF4-FFF2-40B4-BE49-F238E27FC236}">
                      <a16:creationId xmlns:a16="http://schemas.microsoft.com/office/drawing/2014/main" id="{4A38EA9D-6B59-E54B-BB35-746D1F1CB23B}"/>
                    </a:ext>
                  </a:extLst>
                </p:cNvPr>
                <p:cNvSpPr/>
                <p:nvPr/>
              </p:nvSpPr>
              <p:spPr bwMode="auto">
                <a:xfrm>
                  <a:off x="9099021" y="7092548"/>
                  <a:ext cx="2903030" cy="2934888"/>
                </a:xfrm>
                <a:prstGeom prst="rect">
                  <a:avLst/>
                </a:prstGeom>
                <a:noFill/>
                <a:ln w="19050">
                  <a:solidFill>
                    <a:srgbClr val="65A065"/>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accent1"/>
                    </a:solidFill>
                    <a:ea typeface="Segoe UI" pitchFamily="34" charset="0"/>
                    <a:cs typeface="Segoe UI" pitchFamily="34" charset="0"/>
                  </a:endParaRPr>
                </a:p>
              </p:txBody>
            </p:sp>
          </p:grpSp>
          <p:sp>
            <p:nvSpPr>
              <p:cNvPr id="167" name="TextBox 166">
                <a:extLst>
                  <a:ext uri="{FF2B5EF4-FFF2-40B4-BE49-F238E27FC236}">
                    <a16:creationId xmlns:a16="http://schemas.microsoft.com/office/drawing/2014/main" id="{A718C8E2-F92B-4904-8894-6DA1AFF3D4F6}"/>
                  </a:ext>
                </a:extLst>
              </p:cNvPr>
              <p:cNvSpPr txBox="1"/>
              <p:nvPr/>
            </p:nvSpPr>
            <p:spPr>
              <a:xfrm>
                <a:off x="7943606" y="3900109"/>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accent1"/>
                    </a:solidFill>
                  </a:rPr>
                  <a:t>Service template</a:t>
                </a:r>
              </a:p>
            </p:txBody>
          </p:sp>
          <p:pic>
            <p:nvPicPr>
              <p:cNvPr id="168" name="Picture 167">
                <a:extLst>
                  <a:ext uri="{FF2B5EF4-FFF2-40B4-BE49-F238E27FC236}">
                    <a16:creationId xmlns:a16="http://schemas.microsoft.com/office/drawing/2014/main" id="{354CBFA5-444C-4EE0-96A8-889F8CFDC0A8}"/>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400382" y="3533627"/>
                <a:ext cx="537718" cy="545744"/>
              </a:xfrm>
              <a:prstGeom prst="rect">
                <a:avLst/>
              </a:prstGeom>
            </p:spPr>
          </p:pic>
          <p:sp>
            <p:nvSpPr>
              <p:cNvPr id="169" name="TextBox 168">
                <a:extLst>
                  <a:ext uri="{FF2B5EF4-FFF2-40B4-BE49-F238E27FC236}">
                    <a16:creationId xmlns:a16="http://schemas.microsoft.com/office/drawing/2014/main" id="{4D2D761C-B80B-43E3-862A-7AF9F8DAAE2E}"/>
                  </a:ext>
                </a:extLst>
              </p:cNvPr>
              <p:cNvSpPr txBox="1"/>
              <p:nvPr/>
            </p:nvSpPr>
            <p:spPr>
              <a:xfrm>
                <a:off x="7775617" y="5451782"/>
                <a:ext cx="1746632" cy="9479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accent1"/>
                    </a:solidFill>
                  </a:rPr>
                  <a:t>Shared templates</a:t>
                </a:r>
              </a:p>
              <a:p>
                <a:pPr algn="ctr">
                  <a:lnSpc>
                    <a:spcPct val="90000"/>
                  </a:lnSpc>
                  <a:spcAft>
                    <a:spcPts val="600"/>
                  </a:spcAft>
                </a:pPr>
                <a:r>
                  <a:rPr lang="en-US" altLang="zh-CN" sz="1050">
                    <a:solidFill>
                      <a:schemeClr val="accent1"/>
                    </a:solidFill>
                  </a:rPr>
                  <a:t>Shared </a:t>
                </a:r>
                <a:r>
                  <a:rPr lang="en-US" sz="1050" i="1">
                    <a:solidFill>
                      <a:schemeClr val="accent1"/>
                    </a:solidFill>
                  </a:rPr>
                  <a:t>resources</a:t>
                </a:r>
              </a:p>
              <a:p>
                <a:pPr algn="ctr">
                  <a:lnSpc>
                    <a:spcPct val="90000"/>
                  </a:lnSpc>
                  <a:spcAft>
                    <a:spcPts val="600"/>
                  </a:spcAft>
                </a:pPr>
                <a:endParaRPr lang="en-US" sz="1200">
                  <a:solidFill>
                    <a:schemeClr val="accent1"/>
                  </a:solidFill>
                </a:endParaRPr>
              </a:p>
            </p:txBody>
          </p:sp>
          <p:pic>
            <p:nvPicPr>
              <p:cNvPr id="170" name="Picture 169">
                <a:extLst>
                  <a:ext uri="{FF2B5EF4-FFF2-40B4-BE49-F238E27FC236}">
                    <a16:creationId xmlns:a16="http://schemas.microsoft.com/office/drawing/2014/main" id="{EA58DAA1-5B72-4989-A945-BA7BDF05D233}"/>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996799" y="4230890"/>
                <a:ext cx="537718" cy="545744"/>
              </a:xfrm>
              <a:prstGeom prst="rect">
                <a:avLst/>
              </a:prstGeom>
            </p:spPr>
          </p:pic>
          <p:cxnSp>
            <p:nvCxnSpPr>
              <p:cNvPr id="172" name="Straight Arrow Connector 171">
                <a:extLst>
                  <a:ext uri="{FF2B5EF4-FFF2-40B4-BE49-F238E27FC236}">
                    <a16:creationId xmlns:a16="http://schemas.microsoft.com/office/drawing/2014/main" id="{9A0E5F00-486C-434D-9A10-829FD2D0C3A1}"/>
                  </a:ext>
                </a:extLst>
              </p:cNvPr>
              <p:cNvCxnSpPr>
                <a:cxnSpLocks/>
              </p:cNvCxnSpPr>
              <p:nvPr/>
            </p:nvCxnSpPr>
            <p:spPr>
              <a:xfrm>
                <a:off x="7319471" y="3796974"/>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ED0B804C-68B9-4A55-B633-137142BE4E5B}"/>
                  </a:ext>
                </a:extLst>
              </p:cNvPr>
              <p:cNvCxnSpPr>
                <a:cxnSpLocks/>
              </p:cNvCxnSpPr>
              <p:nvPr/>
            </p:nvCxnSpPr>
            <p:spPr>
              <a:xfrm flipH="1">
                <a:off x="7322181" y="4929693"/>
                <a:ext cx="1" cy="444126"/>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86F5A06F-7304-42DF-85D5-B5344B6AACD8}"/>
                  </a:ext>
                </a:extLst>
              </p:cNvPr>
              <p:cNvSpPr txBox="1"/>
              <p:nvPr/>
            </p:nvSpPr>
            <p:spPr>
              <a:xfrm>
                <a:off x="7638028" y="4592107"/>
                <a:ext cx="1991790" cy="9202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accent1"/>
                    </a:solidFill>
                  </a:rPr>
                  <a:t>API templates</a:t>
                </a:r>
              </a:p>
              <a:p>
                <a:pPr algn="ctr">
                  <a:lnSpc>
                    <a:spcPct val="90000"/>
                  </a:lnSpc>
                  <a:spcAft>
                    <a:spcPts val="600"/>
                  </a:spcAft>
                </a:pPr>
                <a:r>
                  <a:rPr lang="en-US" sz="1100" i="1">
                    <a:solidFill>
                      <a:schemeClr val="accent1"/>
                    </a:solidFill>
                  </a:rPr>
                  <a:t>API and its sub-resources</a:t>
                </a:r>
              </a:p>
              <a:p>
                <a:pPr algn="ctr">
                  <a:lnSpc>
                    <a:spcPct val="90000"/>
                  </a:lnSpc>
                  <a:spcAft>
                    <a:spcPts val="600"/>
                  </a:spcAft>
                </a:pPr>
                <a:endParaRPr lang="en-US" sz="1100">
                  <a:solidFill>
                    <a:schemeClr val="accent1"/>
                  </a:solidFill>
                </a:endParaRPr>
              </a:p>
            </p:txBody>
          </p:sp>
          <p:pic>
            <p:nvPicPr>
              <p:cNvPr id="175" name="Picture 174">
                <a:extLst>
                  <a:ext uri="{FF2B5EF4-FFF2-40B4-BE49-F238E27FC236}">
                    <a16:creationId xmlns:a16="http://schemas.microsoft.com/office/drawing/2014/main" id="{F18E7734-49D9-4F87-B374-AFBA3027FA94}"/>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60718" y="4223677"/>
                <a:ext cx="537718" cy="545744"/>
              </a:xfrm>
              <a:prstGeom prst="rect">
                <a:avLst/>
              </a:prstGeom>
            </p:spPr>
          </p:pic>
          <p:cxnSp>
            <p:nvCxnSpPr>
              <p:cNvPr id="176" name="Straight Connector 175">
                <a:extLst>
                  <a:ext uri="{FF2B5EF4-FFF2-40B4-BE49-F238E27FC236}">
                    <a16:creationId xmlns:a16="http://schemas.microsoft.com/office/drawing/2014/main" id="{B57AEFBA-10EA-45B9-86D8-460F5215FAA4}"/>
                  </a:ext>
                </a:extLst>
              </p:cNvPr>
              <p:cNvCxnSpPr>
                <a:cxnSpLocks/>
              </p:cNvCxnSpPr>
              <p:nvPr/>
            </p:nvCxnSpPr>
            <p:spPr>
              <a:xfrm flipH="1">
                <a:off x="7319471" y="3797015"/>
                <a:ext cx="3021" cy="433875"/>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pic>
            <p:nvPicPr>
              <p:cNvPr id="178" name="Picture 177">
                <a:extLst>
                  <a:ext uri="{FF2B5EF4-FFF2-40B4-BE49-F238E27FC236}">
                    <a16:creationId xmlns:a16="http://schemas.microsoft.com/office/drawing/2014/main" id="{F0585C61-25CE-4F50-8CC2-8B1DE5A45AE3}"/>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80074" y="5102875"/>
                <a:ext cx="537718" cy="545744"/>
              </a:xfrm>
              <a:prstGeom prst="rect">
                <a:avLst/>
              </a:prstGeom>
            </p:spPr>
          </p:pic>
          <p:cxnSp>
            <p:nvCxnSpPr>
              <p:cNvPr id="179" name="Straight Arrow Connector 178">
                <a:extLst>
                  <a:ext uri="{FF2B5EF4-FFF2-40B4-BE49-F238E27FC236}">
                    <a16:creationId xmlns:a16="http://schemas.microsoft.com/office/drawing/2014/main" id="{6C9C92A5-F8CE-4FB6-9CE9-901C2AD7EF59}"/>
                  </a:ext>
                </a:extLst>
              </p:cNvPr>
              <p:cNvCxnSpPr>
                <a:cxnSpLocks/>
              </p:cNvCxnSpPr>
              <p:nvPr/>
            </p:nvCxnSpPr>
            <p:spPr>
              <a:xfrm>
                <a:off x="7330345" y="5373112"/>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grpSp>
        <p:nvGrpSpPr>
          <p:cNvPr id="186" name="Group 185">
            <a:extLst>
              <a:ext uri="{FF2B5EF4-FFF2-40B4-BE49-F238E27FC236}">
                <a16:creationId xmlns:a16="http://schemas.microsoft.com/office/drawing/2014/main" id="{F10FDD9A-C9D8-49A7-BB55-90701CFE820B}"/>
              </a:ext>
            </a:extLst>
          </p:cNvPr>
          <p:cNvGrpSpPr/>
          <p:nvPr/>
        </p:nvGrpSpPr>
        <p:grpSpPr>
          <a:xfrm>
            <a:off x="9014299" y="4226375"/>
            <a:ext cx="1809801" cy="1027620"/>
            <a:chOff x="9014299" y="4226375"/>
            <a:chExt cx="1809801" cy="1027620"/>
          </a:xfrm>
        </p:grpSpPr>
        <p:grpSp>
          <p:nvGrpSpPr>
            <p:cNvPr id="36" name="Group 35">
              <a:extLst>
                <a:ext uri="{FF2B5EF4-FFF2-40B4-BE49-F238E27FC236}">
                  <a16:creationId xmlns:a16="http://schemas.microsoft.com/office/drawing/2014/main" id="{2B3B0FD9-CA34-4128-A76A-D2BD964D77D4}"/>
                </a:ext>
              </a:extLst>
            </p:cNvPr>
            <p:cNvGrpSpPr/>
            <p:nvPr/>
          </p:nvGrpSpPr>
          <p:grpSpPr>
            <a:xfrm>
              <a:off x="9014299" y="4226375"/>
              <a:ext cx="1809801" cy="1027620"/>
              <a:chOff x="8730006" y="4515736"/>
              <a:chExt cx="2012052" cy="965034"/>
            </a:xfrm>
          </p:grpSpPr>
          <p:sp>
            <p:nvSpPr>
              <p:cNvPr id="63" name="TextBox 62">
                <a:extLst>
                  <a:ext uri="{FF2B5EF4-FFF2-40B4-BE49-F238E27FC236}">
                    <a16:creationId xmlns:a16="http://schemas.microsoft.com/office/drawing/2014/main" id="{3A24247A-DB0F-0A46-8A84-5B2E39E46953}"/>
                  </a:ext>
                </a:extLst>
              </p:cNvPr>
              <p:cNvSpPr txBox="1"/>
              <p:nvPr/>
            </p:nvSpPr>
            <p:spPr>
              <a:xfrm>
                <a:off x="9372008" y="4960513"/>
                <a:ext cx="1370050" cy="520257"/>
              </a:xfrm>
              <a:prstGeom prst="rect">
                <a:avLst/>
              </a:prstGeom>
              <a:noFill/>
            </p:spPr>
            <p:txBody>
              <a:bodyPr wrap="square" lIns="0" tIns="0" rIns="0" bIns="0" rtlCol="0">
                <a:spAutoFit/>
              </a:bodyPr>
              <a:lstStyle/>
              <a:p>
                <a:pPr algn="l"/>
                <a:r>
                  <a:rPr lang="en-US" sz="1200" i="1" dirty="0">
                    <a:solidFill>
                      <a:schemeClr val="accent1"/>
                    </a:solidFill>
                  </a:rPr>
                  <a:t>generate template </a:t>
                </a:r>
              </a:p>
              <a:p>
                <a:pPr algn="l"/>
                <a:r>
                  <a:rPr lang="en-US" sz="1200" i="1" dirty="0">
                    <a:solidFill>
                      <a:schemeClr val="accent1"/>
                    </a:solidFill>
                  </a:rPr>
                  <a:t>from development </a:t>
                </a:r>
              </a:p>
              <a:p>
                <a:pPr algn="l"/>
                <a:r>
                  <a:rPr lang="en-US" sz="1200" i="1" dirty="0">
                    <a:solidFill>
                      <a:schemeClr val="accent1"/>
                    </a:solidFill>
                  </a:rPr>
                  <a:t>artifacts</a:t>
                </a:r>
              </a:p>
            </p:txBody>
          </p:sp>
          <p:grpSp>
            <p:nvGrpSpPr>
              <p:cNvPr id="31" name="Group 30">
                <a:extLst>
                  <a:ext uri="{FF2B5EF4-FFF2-40B4-BE49-F238E27FC236}">
                    <a16:creationId xmlns:a16="http://schemas.microsoft.com/office/drawing/2014/main" id="{361B4E46-5322-4A0A-BB94-6B7AF2ABDF7C}"/>
                  </a:ext>
                </a:extLst>
              </p:cNvPr>
              <p:cNvGrpSpPr/>
              <p:nvPr/>
            </p:nvGrpSpPr>
            <p:grpSpPr>
              <a:xfrm>
                <a:off x="8730006" y="4515736"/>
                <a:ext cx="1992937" cy="252285"/>
                <a:chOff x="8730006" y="4515736"/>
                <a:chExt cx="1992937" cy="252285"/>
              </a:xfrm>
            </p:grpSpPr>
            <p:cxnSp>
              <p:nvCxnSpPr>
                <p:cNvPr id="88" name="Straight Arrow Connector 87">
                  <a:extLst>
                    <a:ext uri="{FF2B5EF4-FFF2-40B4-BE49-F238E27FC236}">
                      <a16:creationId xmlns:a16="http://schemas.microsoft.com/office/drawing/2014/main" id="{304DAEFE-554F-9445-8887-67F3D9B6E006}"/>
                    </a:ext>
                  </a:extLst>
                </p:cNvPr>
                <p:cNvCxnSpPr>
                  <a:cxnSpLocks/>
                </p:cNvCxnSpPr>
                <p:nvPr/>
              </p:nvCxnSpPr>
              <p:spPr>
                <a:xfrm flipH="1">
                  <a:off x="10287254" y="4515736"/>
                  <a:ext cx="435689" cy="174079"/>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66" name="Straight Arrow Connector 165">
                  <a:extLst>
                    <a:ext uri="{FF2B5EF4-FFF2-40B4-BE49-F238E27FC236}">
                      <a16:creationId xmlns:a16="http://schemas.microsoft.com/office/drawing/2014/main" id="{C2D0C1CE-051E-4498-9363-0132584F1BC4}"/>
                    </a:ext>
                  </a:extLst>
                </p:cNvPr>
                <p:cNvCxnSpPr>
                  <a:cxnSpLocks/>
                </p:cNvCxnSpPr>
                <p:nvPr/>
              </p:nvCxnSpPr>
              <p:spPr>
                <a:xfrm flipH="1">
                  <a:off x="8730006" y="4760751"/>
                  <a:ext cx="996773" cy="7270"/>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sp>
          <p:nvSpPr>
            <p:cNvPr id="185" name="transform" title="Icon of a circle and a square with two curved lines making a cycle">
              <a:extLst>
                <a:ext uri="{FF2B5EF4-FFF2-40B4-BE49-F238E27FC236}">
                  <a16:creationId xmlns:a16="http://schemas.microsoft.com/office/drawing/2014/main" id="{C9C14414-B579-442D-B265-1D60C60DFDAE}"/>
                </a:ext>
              </a:extLst>
            </p:cNvPr>
            <p:cNvSpPr>
              <a:spLocks noChangeAspect="1" noEditPoints="1"/>
            </p:cNvSpPr>
            <p:nvPr/>
          </p:nvSpPr>
          <p:spPr bwMode="auto">
            <a:xfrm>
              <a:off x="10027274" y="4274790"/>
              <a:ext cx="292608" cy="365760"/>
            </a:xfrm>
            <a:custGeom>
              <a:avLst/>
              <a:gdLst>
                <a:gd name="T0" fmla="*/ 1 w 286"/>
                <a:gd name="T1" fmla="*/ 202 h 358"/>
                <a:gd name="T2" fmla="*/ 0 w 286"/>
                <a:gd name="T3" fmla="*/ 181 h 358"/>
                <a:gd name="T4" fmla="*/ 143 w 286"/>
                <a:gd name="T5" fmla="*/ 38 h 358"/>
                <a:gd name="T6" fmla="*/ 162 w 286"/>
                <a:gd name="T7" fmla="*/ 39 h 358"/>
                <a:gd name="T8" fmla="*/ 103 w 286"/>
                <a:gd name="T9" fmla="*/ 319 h 358"/>
                <a:gd name="T10" fmla="*/ 143 w 286"/>
                <a:gd name="T11" fmla="*/ 324 h 358"/>
                <a:gd name="T12" fmla="*/ 286 w 286"/>
                <a:gd name="T13" fmla="*/ 181 h 358"/>
                <a:gd name="T14" fmla="*/ 285 w 286"/>
                <a:gd name="T15" fmla="*/ 164 h 358"/>
                <a:gd name="T16" fmla="*/ 143 w 286"/>
                <a:gd name="T17" fmla="*/ 294 h 358"/>
                <a:gd name="T18" fmla="*/ 102 w 286"/>
                <a:gd name="T19" fmla="*/ 318 h 358"/>
                <a:gd name="T20" fmla="*/ 127 w 286"/>
                <a:gd name="T21" fmla="*/ 358 h 358"/>
                <a:gd name="T22" fmla="*/ 122 w 286"/>
                <a:gd name="T23" fmla="*/ 64 h 358"/>
                <a:gd name="T24" fmla="*/ 163 w 286"/>
                <a:gd name="T25" fmla="*/ 40 h 358"/>
                <a:gd name="T26" fmla="*/ 138 w 286"/>
                <a:gd name="T27" fmla="*/ 0 h 358"/>
                <a:gd name="T28" fmla="*/ 260 w 286"/>
                <a:gd name="T29" fmla="*/ 77 h 358"/>
                <a:gd name="T30" fmla="*/ 201 w 286"/>
                <a:gd name="T31" fmla="*/ 77 h 358"/>
                <a:gd name="T32" fmla="*/ 201 w 286"/>
                <a:gd name="T33" fmla="*/ 135 h 358"/>
                <a:gd name="T34" fmla="*/ 260 w 286"/>
                <a:gd name="T35" fmla="*/ 135 h 358"/>
                <a:gd name="T36" fmla="*/ 260 w 286"/>
                <a:gd name="T37" fmla="*/ 77 h 358"/>
                <a:gd name="T38" fmla="*/ 41 w 286"/>
                <a:gd name="T39" fmla="*/ 301 h 358"/>
                <a:gd name="T40" fmla="*/ 83 w 286"/>
                <a:gd name="T41" fmla="*/ 260 h 358"/>
                <a:gd name="T42" fmla="*/ 41 w 286"/>
                <a:gd name="T43" fmla="*/ 219 h 358"/>
                <a:gd name="T44" fmla="*/ 0 w 286"/>
                <a:gd name="T45" fmla="*/ 260 h 358"/>
                <a:gd name="T46" fmla="*/ 41 w 286"/>
                <a:gd name="T47" fmla="*/ 301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6" h="358">
                  <a:moveTo>
                    <a:pt x="1" y="202"/>
                  </a:moveTo>
                  <a:cubicBezTo>
                    <a:pt x="1" y="195"/>
                    <a:pt x="0" y="188"/>
                    <a:pt x="0" y="181"/>
                  </a:cubicBezTo>
                  <a:cubicBezTo>
                    <a:pt x="0" y="102"/>
                    <a:pt x="64" y="38"/>
                    <a:pt x="143" y="38"/>
                  </a:cubicBezTo>
                  <a:cubicBezTo>
                    <a:pt x="150" y="38"/>
                    <a:pt x="156" y="39"/>
                    <a:pt x="162" y="39"/>
                  </a:cubicBezTo>
                  <a:moveTo>
                    <a:pt x="103" y="319"/>
                  </a:moveTo>
                  <a:cubicBezTo>
                    <a:pt x="116" y="322"/>
                    <a:pt x="129" y="324"/>
                    <a:pt x="143" y="324"/>
                  </a:cubicBezTo>
                  <a:cubicBezTo>
                    <a:pt x="222" y="324"/>
                    <a:pt x="286" y="260"/>
                    <a:pt x="286" y="181"/>
                  </a:cubicBezTo>
                  <a:cubicBezTo>
                    <a:pt x="286" y="175"/>
                    <a:pt x="286" y="169"/>
                    <a:pt x="285" y="164"/>
                  </a:cubicBezTo>
                  <a:moveTo>
                    <a:pt x="143" y="294"/>
                  </a:moveTo>
                  <a:cubicBezTo>
                    <a:pt x="102" y="318"/>
                    <a:pt x="102" y="318"/>
                    <a:pt x="102" y="318"/>
                  </a:cubicBezTo>
                  <a:cubicBezTo>
                    <a:pt x="127" y="358"/>
                    <a:pt x="127" y="358"/>
                    <a:pt x="127" y="358"/>
                  </a:cubicBezTo>
                  <a:moveTo>
                    <a:pt x="122" y="64"/>
                  </a:moveTo>
                  <a:cubicBezTo>
                    <a:pt x="163" y="40"/>
                    <a:pt x="163" y="40"/>
                    <a:pt x="163" y="40"/>
                  </a:cubicBezTo>
                  <a:cubicBezTo>
                    <a:pt x="138" y="0"/>
                    <a:pt x="138" y="0"/>
                    <a:pt x="138" y="0"/>
                  </a:cubicBezTo>
                  <a:moveTo>
                    <a:pt x="260" y="77"/>
                  </a:moveTo>
                  <a:cubicBezTo>
                    <a:pt x="201" y="77"/>
                    <a:pt x="201" y="77"/>
                    <a:pt x="201" y="77"/>
                  </a:cubicBezTo>
                  <a:cubicBezTo>
                    <a:pt x="201" y="135"/>
                    <a:pt x="201" y="135"/>
                    <a:pt x="201" y="135"/>
                  </a:cubicBezTo>
                  <a:cubicBezTo>
                    <a:pt x="260" y="135"/>
                    <a:pt x="260" y="135"/>
                    <a:pt x="260" y="135"/>
                  </a:cubicBezTo>
                  <a:lnTo>
                    <a:pt x="260" y="77"/>
                  </a:lnTo>
                  <a:close/>
                  <a:moveTo>
                    <a:pt x="41" y="301"/>
                  </a:moveTo>
                  <a:cubicBezTo>
                    <a:pt x="64" y="301"/>
                    <a:pt x="83" y="283"/>
                    <a:pt x="83" y="260"/>
                  </a:cubicBezTo>
                  <a:cubicBezTo>
                    <a:pt x="83" y="237"/>
                    <a:pt x="64" y="219"/>
                    <a:pt x="41" y="219"/>
                  </a:cubicBezTo>
                  <a:cubicBezTo>
                    <a:pt x="19" y="219"/>
                    <a:pt x="0" y="237"/>
                    <a:pt x="0" y="260"/>
                  </a:cubicBezTo>
                  <a:cubicBezTo>
                    <a:pt x="0" y="283"/>
                    <a:pt x="19" y="301"/>
                    <a:pt x="41" y="301"/>
                  </a:cubicBezTo>
                  <a:close/>
                </a:path>
              </a:pathLst>
            </a:custGeom>
            <a:noFill/>
            <a:ln w="28575" cap="flat">
              <a:solidFill>
                <a:srgbClr val="65A06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grpSp>
      <p:sp>
        <p:nvSpPr>
          <p:cNvPr id="3" name="TextBox 2">
            <a:extLst>
              <a:ext uri="{FF2B5EF4-FFF2-40B4-BE49-F238E27FC236}">
                <a16:creationId xmlns:a16="http://schemas.microsoft.com/office/drawing/2014/main" id="{7407723C-AE24-4426-94CA-83B857C06D73}"/>
              </a:ext>
            </a:extLst>
          </p:cNvPr>
          <p:cNvSpPr txBox="1"/>
          <p:nvPr/>
        </p:nvSpPr>
        <p:spPr>
          <a:xfrm>
            <a:off x="3995173" y="2554417"/>
            <a:ext cx="3089115" cy="307777"/>
          </a:xfrm>
          <a:prstGeom prst="rect">
            <a:avLst/>
          </a:prstGeom>
          <a:noFill/>
        </p:spPr>
        <p:txBody>
          <a:bodyPr wrap="none" lIns="0" tIns="0" rIns="0" bIns="0" rtlCol="0">
            <a:spAutoFit/>
          </a:bodyPr>
          <a:lstStyle/>
          <a:p>
            <a:pPr algn="l"/>
            <a:r>
              <a:rPr lang="en-US" sz="2000" dirty="0">
                <a:solidFill>
                  <a:schemeClr val="accent1"/>
                </a:solidFill>
              </a:rPr>
              <a:t>https://aka.ms/apimdevops</a:t>
            </a:r>
          </a:p>
        </p:txBody>
      </p:sp>
      <p:sp>
        <p:nvSpPr>
          <p:cNvPr id="2" name="Text Placeholder 1">
            <a:extLst>
              <a:ext uri="{FF2B5EF4-FFF2-40B4-BE49-F238E27FC236}">
                <a16:creationId xmlns:a16="http://schemas.microsoft.com/office/drawing/2014/main" id="{225755DD-CF05-4592-B835-5998B8775025}"/>
              </a:ext>
            </a:extLst>
          </p:cNvPr>
          <p:cNvSpPr>
            <a:spLocks noGrp="1"/>
          </p:cNvSpPr>
          <p:nvPr>
            <p:ph type="body" sz="quarter" idx="11"/>
          </p:nvPr>
        </p:nvSpPr>
        <p:spPr/>
        <p:txBody>
          <a:bodyPr/>
          <a:lstStyle/>
          <a:p>
            <a:r>
              <a:rPr lang="nl-NL" dirty="0">
                <a:solidFill>
                  <a:schemeClr val="accent1"/>
                </a:solidFill>
              </a:rPr>
              <a:t>ALM</a:t>
            </a:r>
          </a:p>
        </p:txBody>
      </p:sp>
    </p:spTree>
    <p:extLst>
      <p:ext uri="{BB962C8B-B14F-4D97-AF65-F5344CB8AC3E}">
        <p14:creationId xmlns:p14="http://schemas.microsoft.com/office/powerpoint/2010/main" val="1742733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dissolve">
                                      <p:cBhvr>
                                        <p:cTn id="11" dur="500"/>
                                        <p:tgtEl>
                                          <p:spTgt spid="2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dissolve">
                                      <p:cBhvr>
                                        <p:cTn id="16" dur="500"/>
                                        <p:tgtEl>
                                          <p:spTgt spid="16"/>
                                        </p:tgtEl>
                                      </p:cBhvr>
                                    </p:animEffect>
                                  </p:childTnLst>
                                </p:cTn>
                              </p:par>
                            </p:childTnLst>
                          </p:cTn>
                        </p:par>
                        <p:par>
                          <p:cTn id="17" fill="hold">
                            <p:stCondLst>
                              <p:cond delay="500"/>
                            </p:stCondLst>
                            <p:childTnLst>
                              <p:par>
                                <p:cTn id="18" presetID="9" presetClass="entr" presetSubtype="0" fill="hold" nodeType="afterEffect">
                                  <p:stCondLst>
                                    <p:cond delay="0"/>
                                  </p:stCondLst>
                                  <p:childTnLst>
                                    <p:set>
                                      <p:cBhvr>
                                        <p:cTn id="19" dur="1" fill="hold">
                                          <p:stCondLst>
                                            <p:cond delay="0"/>
                                          </p:stCondLst>
                                        </p:cTn>
                                        <p:tgtEl>
                                          <p:spTgt spid="136"/>
                                        </p:tgtEl>
                                        <p:attrNameLst>
                                          <p:attrName>style.visibility</p:attrName>
                                        </p:attrNameLst>
                                      </p:cBhvr>
                                      <p:to>
                                        <p:strVal val="visible"/>
                                      </p:to>
                                    </p:set>
                                    <p:animEffect transition="in" filter="dissolve">
                                      <p:cBhvr>
                                        <p:cTn id="20" dur="500"/>
                                        <p:tgtEl>
                                          <p:spTgt spid="13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dissolve">
                                      <p:cBhvr>
                                        <p:cTn id="25" dur="500"/>
                                        <p:tgtEl>
                                          <p:spTgt spid="53"/>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dissolve">
                                      <p:cBhvr>
                                        <p:cTn id="30" dur="500"/>
                                        <p:tgtEl>
                                          <p:spTgt spid="21"/>
                                        </p:tgtEl>
                                      </p:cBhvr>
                                    </p:animEffect>
                                  </p:childTnLst>
                                </p:cTn>
                              </p:par>
                            </p:childTnLst>
                          </p:cTn>
                        </p:par>
                        <p:par>
                          <p:cTn id="31" fill="hold">
                            <p:stCondLst>
                              <p:cond delay="500"/>
                            </p:stCondLst>
                            <p:childTnLst>
                              <p:par>
                                <p:cTn id="32" presetID="9" presetClass="entr" presetSubtype="0" fill="hold" nodeType="afterEffect">
                                  <p:stCondLst>
                                    <p:cond delay="0"/>
                                  </p:stCondLst>
                                  <p:childTnLst>
                                    <p:set>
                                      <p:cBhvr>
                                        <p:cTn id="33" dur="1" fill="hold">
                                          <p:stCondLst>
                                            <p:cond delay="0"/>
                                          </p:stCondLst>
                                        </p:cTn>
                                        <p:tgtEl>
                                          <p:spTgt spid="181"/>
                                        </p:tgtEl>
                                        <p:attrNameLst>
                                          <p:attrName>style.visibility</p:attrName>
                                        </p:attrNameLst>
                                      </p:cBhvr>
                                      <p:to>
                                        <p:strVal val="visible"/>
                                      </p:to>
                                    </p:set>
                                    <p:animEffect transition="in" filter="dissolve">
                                      <p:cBhvr>
                                        <p:cTn id="34" dur="500"/>
                                        <p:tgtEl>
                                          <p:spTgt spid="181"/>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38"/>
                                        </p:tgtEl>
                                        <p:attrNameLst>
                                          <p:attrName>style.visibility</p:attrName>
                                        </p:attrNameLst>
                                      </p:cBhvr>
                                      <p:to>
                                        <p:strVal val="visible"/>
                                      </p:to>
                                    </p:set>
                                    <p:animEffect transition="in" filter="dissolve">
                                      <p:cBhvr>
                                        <p:cTn id="39" dur="500"/>
                                        <p:tgtEl>
                                          <p:spTgt spid="138"/>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nodeType="clickEffect">
                                  <p:stCondLst>
                                    <p:cond delay="0"/>
                                  </p:stCondLst>
                                  <p:childTnLst>
                                    <p:set>
                                      <p:cBhvr>
                                        <p:cTn id="43" dur="1" fill="hold">
                                          <p:stCondLst>
                                            <p:cond delay="0"/>
                                          </p:stCondLst>
                                        </p:cTn>
                                        <p:tgtEl>
                                          <p:spTgt spid="137"/>
                                        </p:tgtEl>
                                        <p:attrNameLst>
                                          <p:attrName>style.visibility</p:attrName>
                                        </p:attrNameLst>
                                      </p:cBhvr>
                                      <p:to>
                                        <p:strVal val="visible"/>
                                      </p:to>
                                    </p:set>
                                    <p:animEffect transition="in" filter="dissolve">
                                      <p:cBhvr>
                                        <p:cTn id="44" dur="500"/>
                                        <p:tgtEl>
                                          <p:spTgt spid="137"/>
                                        </p:tgtEl>
                                      </p:cBhvr>
                                    </p:animEffec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nodeType="clickEffect">
                                  <p:stCondLst>
                                    <p:cond delay="0"/>
                                  </p:stCondLst>
                                  <p:childTnLst>
                                    <p:set>
                                      <p:cBhvr>
                                        <p:cTn id="48" dur="1" fill="hold">
                                          <p:stCondLst>
                                            <p:cond delay="0"/>
                                          </p:stCondLst>
                                        </p:cTn>
                                        <p:tgtEl>
                                          <p:spTgt spid="139"/>
                                        </p:tgtEl>
                                        <p:attrNameLst>
                                          <p:attrName>style.visibility</p:attrName>
                                        </p:attrNameLst>
                                      </p:cBhvr>
                                      <p:to>
                                        <p:strVal val="visible"/>
                                      </p:to>
                                    </p:set>
                                    <p:animEffect transition="in" filter="dissolve">
                                      <p:cBhvr>
                                        <p:cTn id="49" dur="500"/>
                                        <p:tgtEl>
                                          <p:spTgt spid="139"/>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ntr" presetSubtype="0" fill="hold" nodeType="clickEffect">
                                  <p:stCondLst>
                                    <p:cond delay="0"/>
                                  </p:stCondLst>
                                  <p:childTnLst>
                                    <p:set>
                                      <p:cBhvr>
                                        <p:cTn id="53" dur="1" fill="hold">
                                          <p:stCondLst>
                                            <p:cond delay="0"/>
                                          </p:stCondLst>
                                        </p:cTn>
                                        <p:tgtEl>
                                          <p:spTgt spid="186"/>
                                        </p:tgtEl>
                                        <p:attrNameLst>
                                          <p:attrName>style.visibility</p:attrName>
                                        </p:attrNameLst>
                                      </p:cBhvr>
                                      <p:to>
                                        <p:strVal val="visible"/>
                                      </p:to>
                                    </p:set>
                                    <p:animEffect transition="in" filter="dissolve">
                                      <p:cBhvr>
                                        <p:cTn id="54" dur="500"/>
                                        <p:tgtEl>
                                          <p:spTgt spid="186"/>
                                        </p:tgtEl>
                                      </p:cBhvr>
                                    </p:animEffect>
                                  </p:childTnLst>
                                </p:cTn>
                              </p:par>
                            </p:childTnLst>
                          </p:cTn>
                        </p:par>
                      </p:childTnLst>
                    </p:cTn>
                  </p:par>
                  <p:par>
                    <p:cTn id="55" fill="hold">
                      <p:stCondLst>
                        <p:cond delay="indefinite"/>
                      </p:stCondLst>
                      <p:childTnLst>
                        <p:par>
                          <p:cTn id="56" fill="hold">
                            <p:stCondLst>
                              <p:cond delay="0"/>
                            </p:stCondLst>
                            <p:childTnLst>
                              <p:par>
                                <p:cTn id="57" presetID="9" presetClass="entr" presetSubtype="0" fill="hold" nodeType="click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dissolve">
                                      <p:cBhvr>
                                        <p:cTn id="59" dur="500"/>
                                        <p:tgtEl>
                                          <p:spTgt spid="22"/>
                                        </p:tgtEl>
                                      </p:cBhvr>
                                    </p:animEffect>
                                  </p:childTnLst>
                                </p:cTn>
                              </p:par>
                            </p:childTnLst>
                          </p:cTn>
                        </p:par>
                      </p:childTnLst>
                    </p:cTn>
                  </p:par>
                  <p:par>
                    <p:cTn id="60" fill="hold">
                      <p:stCondLst>
                        <p:cond delay="indefinite"/>
                      </p:stCondLst>
                      <p:childTnLst>
                        <p:par>
                          <p:cTn id="61" fill="hold">
                            <p:stCondLst>
                              <p:cond delay="0"/>
                            </p:stCondLst>
                            <p:childTnLst>
                              <p:par>
                                <p:cTn id="62" presetID="9" presetClass="entr" presetSubtype="0" fill="hold" nodeType="click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dissolve">
                                      <p:cBhvr>
                                        <p:cTn id="64" dur="500"/>
                                        <p:tgtEl>
                                          <p:spTgt spid="23"/>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140"/>
                                        </p:tgtEl>
                                        <p:attrNameLst>
                                          <p:attrName>style.visibility</p:attrName>
                                        </p:attrNameLst>
                                      </p:cBhvr>
                                      <p:to>
                                        <p:strVal val="visible"/>
                                      </p:to>
                                    </p:set>
                                    <p:animEffect transition="in" filter="dissolve">
                                      <p:cBhvr>
                                        <p:cTn id="69" dur="500"/>
                                        <p:tgtEl>
                                          <p:spTgt spid="140"/>
                                        </p:tgtEl>
                                      </p:cBhvr>
                                    </p:animEffect>
                                  </p:childTnLst>
                                </p:cTn>
                              </p:par>
                            </p:childTnLst>
                          </p:cTn>
                        </p:par>
                      </p:childTnLst>
                    </p:cTn>
                  </p:par>
                  <p:par>
                    <p:cTn id="70" fill="hold">
                      <p:stCondLst>
                        <p:cond delay="indefinite"/>
                      </p:stCondLst>
                      <p:childTnLst>
                        <p:par>
                          <p:cTn id="71" fill="hold">
                            <p:stCondLst>
                              <p:cond delay="0"/>
                            </p:stCondLst>
                            <p:childTnLst>
                              <p:par>
                                <p:cTn id="72" presetID="31" presetClass="entr" presetSubtype="0" fill="hold" grpId="0" nodeType="clickEffect">
                                  <p:stCondLst>
                                    <p:cond delay="0"/>
                                  </p:stCondLst>
                                  <p:childTnLst>
                                    <p:set>
                                      <p:cBhvr>
                                        <p:cTn id="73" dur="1" fill="hold">
                                          <p:stCondLst>
                                            <p:cond delay="0"/>
                                          </p:stCondLst>
                                        </p:cTn>
                                        <p:tgtEl>
                                          <p:spTgt spid="3"/>
                                        </p:tgtEl>
                                        <p:attrNameLst>
                                          <p:attrName>style.visibility</p:attrName>
                                        </p:attrNameLst>
                                      </p:cBhvr>
                                      <p:to>
                                        <p:strVal val="visible"/>
                                      </p:to>
                                    </p:set>
                                    <p:anim calcmode="lin" valueType="num">
                                      <p:cBhvr>
                                        <p:cTn id="74" dur="1000" fill="hold"/>
                                        <p:tgtEl>
                                          <p:spTgt spid="3"/>
                                        </p:tgtEl>
                                        <p:attrNameLst>
                                          <p:attrName>ppt_w</p:attrName>
                                        </p:attrNameLst>
                                      </p:cBhvr>
                                      <p:tavLst>
                                        <p:tav tm="0">
                                          <p:val>
                                            <p:fltVal val="0"/>
                                          </p:val>
                                        </p:tav>
                                        <p:tav tm="100000">
                                          <p:val>
                                            <p:strVal val="#ppt_w"/>
                                          </p:val>
                                        </p:tav>
                                      </p:tavLst>
                                    </p:anim>
                                    <p:anim calcmode="lin" valueType="num">
                                      <p:cBhvr>
                                        <p:cTn id="75" dur="1000" fill="hold"/>
                                        <p:tgtEl>
                                          <p:spTgt spid="3"/>
                                        </p:tgtEl>
                                        <p:attrNameLst>
                                          <p:attrName>ppt_h</p:attrName>
                                        </p:attrNameLst>
                                      </p:cBhvr>
                                      <p:tavLst>
                                        <p:tav tm="0">
                                          <p:val>
                                            <p:fltVal val="0"/>
                                          </p:val>
                                        </p:tav>
                                        <p:tav tm="100000">
                                          <p:val>
                                            <p:strVal val="#ppt_h"/>
                                          </p:val>
                                        </p:tav>
                                      </p:tavLst>
                                    </p:anim>
                                    <p:anim calcmode="lin" valueType="num">
                                      <p:cBhvr>
                                        <p:cTn id="76" dur="1000" fill="hold"/>
                                        <p:tgtEl>
                                          <p:spTgt spid="3"/>
                                        </p:tgtEl>
                                        <p:attrNameLst>
                                          <p:attrName>style.rotation</p:attrName>
                                        </p:attrNameLst>
                                      </p:cBhvr>
                                      <p:tavLst>
                                        <p:tav tm="0">
                                          <p:val>
                                            <p:fltVal val="90"/>
                                          </p:val>
                                        </p:tav>
                                        <p:tav tm="100000">
                                          <p:val>
                                            <p:fltVal val="0"/>
                                          </p:val>
                                        </p:tav>
                                      </p:tavLst>
                                    </p:anim>
                                    <p:animEffect transition="in" filter="fade">
                                      <p:cBhvr>
                                        <p:cTn id="7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81C07-4185-4C1E-AB97-00AB72BAD719}"/>
              </a:ext>
            </a:extLst>
          </p:cNvPr>
          <p:cNvSpPr>
            <a:spLocks noGrp="1"/>
          </p:cNvSpPr>
          <p:nvPr>
            <p:ph type="ctrTitle"/>
          </p:nvPr>
        </p:nvSpPr>
        <p:spPr/>
        <p:txBody>
          <a:bodyPr/>
          <a:lstStyle/>
          <a:p>
            <a:r>
              <a:rPr lang="en-US"/>
              <a:t>Almost done…</a:t>
            </a:r>
            <a:endParaRPr lang="nl-NL"/>
          </a:p>
        </p:txBody>
      </p:sp>
      <p:sp>
        <p:nvSpPr>
          <p:cNvPr id="2" name="Subtitle 1">
            <a:extLst>
              <a:ext uri="{FF2B5EF4-FFF2-40B4-BE49-F238E27FC236}">
                <a16:creationId xmlns:a16="http://schemas.microsoft.com/office/drawing/2014/main" id="{204F4958-4AF9-4792-9FCF-42E62C5D12FE}"/>
              </a:ext>
            </a:extLst>
          </p:cNvPr>
          <p:cNvSpPr>
            <a:spLocks noGrp="1"/>
          </p:cNvSpPr>
          <p:nvPr>
            <p:ph type="subTitle" idx="1"/>
          </p:nvPr>
        </p:nvSpPr>
        <p:spPr/>
        <p:txBody>
          <a:bodyPr>
            <a:normAutofit/>
          </a:bodyPr>
          <a:lstStyle/>
          <a:p>
            <a:endParaRPr lang="nl-NL"/>
          </a:p>
        </p:txBody>
      </p:sp>
    </p:spTree>
    <p:extLst>
      <p:ext uri="{BB962C8B-B14F-4D97-AF65-F5344CB8AC3E}">
        <p14:creationId xmlns:p14="http://schemas.microsoft.com/office/powerpoint/2010/main" val="100150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E5BDEE-BD7E-4292-9418-5CCCE3CF486F}"/>
              </a:ext>
            </a:extLst>
          </p:cNvPr>
          <p:cNvSpPr>
            <a:spLocks noGrp="1"/>
          </p:cNvSpPr>
          <p:nvPr>
            <p:ph idx="1"/>
          </p:nvPr>
        </p:nvSpPr>
        <p:spPr>
          <a:xfrm>
            <a:off x="1477237" y="1389336"/>
            <a:ext cx="10205923" cy="4579866"/>
          </a:xfrm>
        </p:spPr>
        <p:txBody>
          <a:bodyPr anchor="t">
            <a:normAutofit/>
          </a:bodyPr>
          <a:lstStyle/>
          <a:p>
            <a:pPr marL="0" indent="0">
              <a:lnSpc>
                <a:spcPct val="100000"/>
              </a:lnSpc>
              <a:spcBef>
                <a:spcPts val="0"/>
              </a:spcBef>
              <a:spcAft>
                <a:spcPts val="4116"/>
              </a:spcAft>
              <a:buNone/>
            </a:pPr>
            <a:r>
              <a:rPr lang="en-GB" sz="3600" dirty="0">
                <a:solidFill>
                  <a:schemeClr val="accent1"/>
                </a:solidFill>
                <a:latin typeface="Segoe UI Light" panose="020B0502040204020203" pitchFamily="34" charset="0"/>
                <a:cs typeface="Segoe UI Light" panose="020B0502040204020203" pitchFamily="34" charset="0"/>
              </a:rPr>
              <a:t>Abstract backend services</a:t>
            </a:r>
          </a:p>
          <a:p>
            <a:pPr marL="0" indent="0">
              <a:lnSpc>
                <a:spcPct val="100000"/>
              </a:lnSpc>
              <a:spcBef>
                <a:spcPts val="0"/>
              </a:spcBef>
              <a:spcAft>
                <a:spcPts val="4116"/>
              </a:spcAft>
              <a:buNone/>
            </a:pPr>
            <a:r>
              <a:rPr lang="en-GB" sz="3600" dirty="0">
                <a:solidFill>
                  <a:schemeClr val="accent1"/>
                </a:solidFill>
                <a:latin typeface="Segoe UI Light" panose="020B0502040204020203" pitchFamily="34" charset="0"/>
                <a:cs typeface="Segoe UI Light" panose="020B0502040204020203" pitchFamily="34" charset="0"/>
              </a:rPr>
              <a:t>Transform messages and protocols</a:t>
            </a:r>
          </a:p>
          <a:p>
            <a:pPr marL="0" indent="0">
              <a:lnSpc>
                <a:spcPct val="100000"/>
              </a:lnSpc>
              <a:spcBef>
                <a:spcPts val="0"/>
              </a:spcBef>
              <a:spcAft>
                <a:spcPts val="4116"/>
              </a:spcAft>
              <a:buNone/>
            </a:pPr>
            <a:r>
              <a:rPr lang="en-GB" sz="3600" dirty="0">
                <a:solidFill>
                  <a:schemeClr val="accent1"/>
                </a:solidFill>
                <a:latin typeface="Segoe UI Light" panose="020B0502040204020203" pitchFamily="34" charset="0"/>
                <a:cs typeface="Segoe UI Light" panose="020B0502040204020203" pitchFamily="34" charset="0"/>
              </a:rPr>
              <a:t>Add restrictions or capabilities to your services</a:t>
            </a:r>
          </a:p>
          <a:p>
            <a:pPr marL="0" indent="0">
              <a:lnSpc>
                <a:spcPct val="100000"/>
              </a:lnSpc>
              <a:spcBef>
                <a:spcPts val="0"/>
              </a:spcBef>
              <a:spcAft>
                <a:spcPts val="4116"/>
              </a:spcAft>
              <a:buNone/>
            </a:pPr>
            <a:r>
              <a:rPr lang="en-GB" sz="3600" dirty="0">
                <a:solidFill>
                  <a:schemeClr val="accent1"/>
                </a:solidFill>
                <a:latin typeface="Segoe UI Light" panose="020B0502040204020203" pitchFamily="34" charset="0"/>
                <a:cs typeface="Segoe UI Light" panose="020B0502040204020203" pitchFamily="34" charset="0"/>
              </a:rPr>
              <a:t>Gain insights and provide analytics</a:t>
            </a:r>
          </a:p>
        </p:txBody>
      </p:sp>
      <p:sp>
        <p:nvSpPr>
          <p:cNvPr id="4" name="Title 3">
            <a:extLst>
              <a:ext uri="{FF2B5EF4-FFF2-40B4-BE49-F238E27FC236}">
                <a16:creationId xmlns:a16="http://schemas.microsoft.com/office/drawing/2014/main" id="{71490C8C-645E-478E-A3B7-04B80448E751}"/>
              </a:ext>
            </a:extLst>
          </p:cNvPr>
          <p:cNvSpPr>
            <a:spLocks noGrp="1"/>
          </p:cNvSpPr>
          <p:nvPr>
            <p:ph type="title"/>
          </p:nvPr>
        </p:nvSpPr>
        <p:spPr/>
        <p:txBody>
          <a:bodyPr/>
          <a:lstStyle/>
          <a:p>
            <a:r>
              <a:rPr lang="en-GB" dirty="0"/>
              <a:t>Recap</a:t>
            </a:r>
          </a:p>
        </p:txBody>
      </p:sp>
      <p:sp>
        <p:nvSpPr>
          <p:cNvPr id="9" name="Financial_E7BB" descr="Financial report, financial growth&#10;">
            <a:extLst>
              <a:ext uri="{FF2B5EF4-FFF2-40B4-BE49-F238E27FC236}">
                <a16:creationId xmlns:a16="http://schemas.microsoft.com/office/drawing/2014/main" id="{2DECCA4B-8D71-4F1F-ADA1-85042FEAEDDC}"/>
              </a:ext>
            </a:extLst>
          </p:cNvPr>
          <p:cNvSpPr>
            <a:spLocks noChangeAspect="1" noEditPoints="1"/>
          </p:cNvSpPr>
          <p:nvPr/>
        </p:nvSpPr>
        <p:spPr bwMode="auto">
          <a:xfrm>
            <a:off x="685777" y="4585808"/>
            <a:ext cx="705746" cy="629547"/>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solidFill>
            <a:schemeClr val="accent1"/>
          </a:solidFill>
          <a:ln w="15875" cap="flat">
            <a:solidFill>
              <a:schemeClr val="accent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sz="900">
              <a:gradFill>
                <a:gsLst>
                  <a:gs pos="0">
                    <a:srgbClr val="505050"/>
                  </a:gs>
                  <a:gs pos="100000">
                    <a:srgbClr val="505050"/>
                  </a:gs>
                </a:gsLst>
                <a:lin ang="5400000" scaled="1"/>
              </a:gradFill>
              <a:latin typeface="Segoe UI Semilight"/>
            </a:endParaRPr>
          </a:p>
        </p:txBody>
      </p:sp>
      <p:sp>
        <p:nvSpPr>
          <p:cNvPr id="11" name="cloud" descr="Cloud&#10;">
            <a:extLst>
              <a:ext uri="{FF2B5EF4-FFF2-40B4-BE49-F238E27FC236}">
                <a16:creationId xmlns:a16="http://schemas.microsoft.com/office/drawing/2014/main" id="{9E29AF18-9A42-483A-921D-C3A5B3D9CD3E}"/>
              </a:ext>
            </a:extLst>
          </p:cNvPr>
          <p:cNvSpPr>
            <a:spLocks noChangeAspect="1"/>
          </p:cNvSpPr>
          <p:nvPr/>
        </p:nvSpPr>
        <p:spPr bwMode="auto">
          <a:xfrm>
            <a:off x="710858" y="1503672"/>
            <a:ext cx="705923" cy="449741"/>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chemeClr val="accent1"/>
          </a:solidFill>
          <a:ln w="15875" cap="sq">
            <a:solidFill>
              <a:schemeClr val="accent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sz="900">
              <a:gradFill>
                <a:gsLst>
                  <a:gs pos="0">
                    <a:srgbClr val="505050"/>
                  </a:gs>
                  <a:gs pos="100000">
                    <a:srgbClr val="505050"/>
                  </a:gs>
                </a:gsLst>
              </a:gradFill>
              <a:latin typeface="Segoe UI Semilight"/>
            </a:endParaRPr>
          </a:p>
        </p:txBody>
      </p:sp>
      <p:sp>
        <p:nvSpPr>
          <p:cNvPr id="13" name="plug" descr="Plug in, connection, power cable&#10;">
            <a:extLst>
              <a:ext uri="{FF2B5EF4-FFF2-40B4-BE49-F238E27FC236}">
                <a16:creationId xmlns:a16="http://schemas.microsoft.com/office/drawing/2014/main" id="{08E9A98E-D227-41E2-8D4C-406C42F7DD12}"/>
              </a:ext>
            </a:extLst>
          </p:cNvPr>
          <p:cNvSpPr>
            <a:spLocks noChangeAspect="1" noEditPoints="1"/>
          </p:cNvSpPr>
          <p:nvPr/>
        </p:nvSpPr>
        <p:spPr bwMode="auto">
          <a:xfrm>
            <a:off x="727363" y="2516389"/>
            <a:ext cx="664161" cy="629547"/>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solidFill>
            <a:schemeClr val="accent1"/>
          </a:solidFill>
          <a:ln w="15875" cap="sq">
            <a:solidFill>
              <a:schemeClr val="accent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sz="900">
              <a:solidFill>
                <a:schemeClr val="accent1"/>
              </a:solidFill>
              <a:latin typeface="Segoe UI Semilight"/>
            </a:endParaRPr>
          </a:p>
        </p:txBody>
      </p:sp>
      <p:sp>
        <p:nvSpPr>
          <p:cNvPr id="20" name="Shield_EA18" descr="Shield, secure&#10;">
            <a:extLst>
              <a:ext uri="{FF2B5EF4-FFF2-40B4-BE49-F238E27FC236}">
                <a16:creationId xmlns:a16="http://schemas.microsoft.com/office/drawing/2014/main" id="{9FFCFEAB-269C-49F9-B8E0-89FEFBC6C4C6}"/>
              </a:ext>
            </a:extLst>
          </p:cNvPr>
          <p:cNvSpPr>
            <a:spLocks noChangeAspect="1"/>
          </p:cNvSpPr>
          <p:nvPr/>
        </p:nvSpPr>
        <p:spPr bwMode="auto">
          <a:xfrm>
            <a:off x="798728" y="3550307"/>
            <a:ext cx="592795" cy="631130"/>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solidFill>
            <a:schemeClr val="accent1"/>
          </a:solidFill>
          <a:ln w="15875" cap="sq">
            <a:solidFill>
              <a:schemeClr val="accent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a:gradFill>
                <a:gsLst>
                  <a:gs pos="0">
                    <a:srgbClr val="505050"/>
                  </a:gs>
                  <a:gs pos="100000">
                    <a:srgbClr val="505050"/>
                  </a:gs>
                </a:gsLst>
              </a:gradFill>
              <a:latin typeface="Segoe UI Semilight"/>
            </a:endParaRPr>
          </a:p>
        </p:txBody>
      </p:sp>
    </p:spTree>
    <p:extLst>
      <p:ext uri="{BB962C8B-B14F-4D97-AF65-F5344CB8AC3E}">
        <p14:creationId xmlns:p14="http://schemas.microsoft.com/office/powerpoint/2010/main" val="572997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9" presetClass="emph" presetSubtype="0" fill="hold" nodeType="withEffect">
                                  <p:stCondLst>
                                    <p:cond delay="0"/>
                                  </p:stCondLst>
                                  <p:childTnLst>
                                    <p:animClr clrSpc="rgb" dir="cw">
                                      <p:cBhvr override="childStyle">
                                        <p:cTn id="20" dur="500" fill="hold"/>
                                        <p:tgtEl>
                                          <p:spTgt spid="5">
                                            <p:txEl>
                                              <p:pRg st="0" end="0"/>
                                            </p:txEl>
                                          </p:spTgt>
                                        </p:tgtEl>
                                        <p:attrNameLst>
                                          <p:attrName>style.color</p:attrName>
                                        </p:attrNameLst>
                                      </p:cBhvr>
                                      <p:to>
                                        <a:schemeClr val="folHlink"/>
                                      </p:to>
                                    </p:animClr>
                                    <p:animClr clrSpc="rgb" dir="cw">
                                      <p:cBhvr>
                                        <p:cTn id="21" dur="500" fill="hold"/>
                                        <p:tgtEl>
                                          <p:spTgt spid="5">
                                            <p:txEl>
                                              <p:pRg st="0" end="0"/>
                                            </p:txEl>
                                          </p:spTgt>
                                        </p:tgtEl>
                                        <p:attrNameLst>
                                          <p:attrName>fillcolor</p:attrName>
                                        </p:attrNameLst>
                                      </p:cBhvr>
                                      <p:to>
                                        <a:schemeClr val="folHlink"/>
                                      </p:to>
                                    </p:animClr>
                                    <p:set>
                                      <p:cBhvr>
                                        <p:cTn id="22" dur="500" fill="hold"/>
                                        <p:tgtEl>
                                          <p:spTgt spid="5">
                                            <p:txEl>
                                              <p:pRg st="0" end="0"/>
                                            </p:txEl>
                                          </p:spTgt>
                                        </p:tgtEl>
                                        <p:attrNameLst>
                                          <p:attrName>fill.type</p:attrName>
                                        </p:attrNameLst>
                                      </p:cBhvr>
                                      <p:to>
                                        <p:strVal val="solid"/>
                                      </p:to>
                                    </p:set>
                                    <p:set>
                                      <p:cBhvr>
                                        <p:cTn id="23" dur="500" fill="hold"/>
                                        <p:tgtEl>
                                          <p:spTgt spid="5">
                                            <p:txEl>
                                              <p:pRg st="0" end="0"/>
                                            </p:txEl>
                                          </p:spTgt>
                                        </p:tgtEl>
                                        <p:attrNameLst>
                                          <p:attrName>fill.on</p:attrName>
                                        </p:attrNameLst>
                                      </p:cBhvr>
                                      <p:to>
                                        <p:strVal val="true"/>
                                      </p:to>
                                    </p:set>
                                  </p:childTnLst>
                                </p:cTn>
                              </p:par>
                              <p:par>
                                <p:cTn id="24" presetID="9" presetClass="emph" presetSubtype="0" grpId="1" nodeType="withEffect">
                                  <p:stCondLst>
                                    <p:cond delay="0"/>
                                  </p:stCondLst>
                                  <p:childTnLst>
                                    <p:set>
                                      <p:cBhvr>
                                        <p:cTn id="25" dur="indefinite"/>
                                        <p:tgtEl>
                                          <p:spTgt spid="11"/>
                                        </p:tgtEl>
                                        <p:attrNameLst>
                                          <p:attrName>style.opacity</p:attrName>
                                        </p:attrNameLst>
                                      </p:cBhvr>
                                      <p:to>
                                        <p:strVal val="0.5"/>
                                      </p:to>
                                    </p:set>
                                    <p:animEffect filter="image" prLst="opacity: 0.5">
                                      <p:cBhvr rctx="IE">
                                        <p:cTn id="26" dur="indefinite"/>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2" end="2"/>
                                            </p:txEl>
                                          </p:spTgt>
                                        </p:tgtEl>
                                        <p:attrNameLst>
                                          <p:attrName>style.visibility</p:attrName>
                                        </p:attrNameLst>
                                      </p:cBhvr>
                                      <p:to>
                                        <p:strVal val="visible"/>
                                      </p:to>
                                    </p:set>
                                    <p:animEffect transition="in" filter="fade">
                                      <p:cBhvr>
                                        <p:cTn id="31" dur="500"/>
                                        <p:tgtEl>
                                          <p:spTgt spid="5">
                                            <p:txEl>
                                              <p:pRg st="2" end="2"/>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par>
                                <p:cTn id="35" presetID="9" presetClass="emph" presetSubtype="0" grpId="1" nodeType="withEffect">
                                  <p:stCondLst>
                                    <p:cond delay="0"/>
                                  </p:stCondLst>
                                  <p:childTnLst>
                                    <p:set>
                                      <p:cBhvr>
                                        <p:cTn id="36" dur="indefinite"/>
                                        <p:tgtEl>
                                          <p:spTgt spid="13"/>
                                        </p:tgtEl>
                                        <p:attrNameLst>
                                          <p:attrName>style.opacity</p:attrName>
                                        </p:attrNameLst>
                                      </p:cBhvr>
                                      <p:to>
                                        <p:strVal val="0.25"/>
                                      </p:to>
                                    </p:set>
                                    <p:animEffect filter="image" prLst="opacity: 0.25">
                                      <p:cBhvr rctx="IE">
                                        <p:cTn id="37" dur="indefinite"/>
                                        <p:tgtEl>
                                          <p:spTgt spid="13"/>
                                        </p:tgtEl>
                                      </p:cBhvr>
                                    </p:animEffect>
                                  </p:childTnLst>
                                </p:cTn>
                              </p:par>
                              <p:par>
                                <p:cTn id="38" presetID="19" presetClass="emph" presetSubtype="0" fill="hold" nodeType="withEffect">
                                  <p:stCondLst>
                                    <p:cond delay="0"/>
                                  </p:stCondLst>
                                  <p:childTnLst>
                                    <p:animClr clrSpc="rgb" dir="cw">
                                      <p:cBhvr override="childStyle">
                                        <p:cTn id="39" dur="500" fill="hold"/>
                                        <p:tgtEl>
                                          <p:spTgt spid="5">
                                            <p:txEl>
                                              <p:pRg st="1" end="1"/>
                                            </p:txEl>
                                          </p:spTgt>
                                        </p:tgtEl>
                                        <p:attrNameLst>
                                          <p:attrName>style.color</p:attrName>
                                        </p:attrNameLst>
                                      </p:cBhvr>
                                      <p:to>
                                        <a:schemeClr val="folHlink"/>
                                      </p:to>
                                    </p:animClr>
                                    <p:animClr clrSpc="rgb" dir="cw">
                                      <p:cBhvr>
                                        <p:cTn id="40" dur="500" fill="hold"/>
                                        <p:tgtEl>
                                          <p:spTgt spid="5">
                                            <p:txEl>
                                              <p:pRg st="1" end="1"/>
                                            </p:txEl>
                                          </p:spTgt>
                                        </p:tgtEl>
                                        <p:attrNameLst>
                                          <p:attrName>fillcolor</p:attrName>
                                        </p:attrNameLst>
                                      </p:cBhvr>
                                      <p:to>
                                        <a:schemeClr val="folHlink"/>
                                      </p:to>
                                    </p:animClr>
                                    <p:set>
                                      <p:cBhvr>
                                        <p:cTn id="41" dur="500" fill="hold"/>
                                        <p:tgtEl>
                                          <p:spTgt spid="5">
                                            <p:txEl>
                                              <p:pRg st="1" end="1"/>
                                            </p:txEl>
                                          </p:spTgt>
                                        </p:tgtEl>
                                        <p:attrNameLst>
                                          <p:attrName>fill.type</p:attrName>
                                        </p:attrNameLst>
                                      </p:cBhvr>
                                      <p:to>
                                        <p:strVal val="solid"/>
                                      </p:to>
                                    </p:set>
                                    <p:set>
                                      <p:cBhvr>
                                        <p:cTn id="42" dur="500" fill="hold"/>
                                        <p:tgtEl>
                                          <p:spTgt spid="5">
                                            <p:txEl>
                                              <p:pRg st="1" end="1"/>
                                            </p:txEl>
                                          </p:spTgt>
                                        </p:tgtEl>
                                        <p:attrNameLst>
                                          <p:attrName>fill.on</p:attrName>
                                        </p:attrNameLst>
                                      </p:cBhvr>
                                      <p:to>
                                        <p:strVal val="true"/>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
                                            <p:txEl>
                                              <p:pRg st="3" end="3"/>
                                            </p:txEl>
                                          </p:spTgt>
                                        </p:tgtEl>
                                        <p:attrNameLst>
                                          <p:attrName>style.visibility</p:attrName>
                                        </p:attrNameLst>
                                      </p:cBhvr>
                                      <p:to>
                                        <p:strVal val="visible"/>
                                      </p:to>
                                    </p:set>
                                    <p:animEffect transition="in" filter="fade">
                                      <p:cBhvr>
                                        <p:cTn id="47" dur="500"/>
                                        <p:tgtEl>
                                          <p:spTgt spid="5">
                                            <p:txEl>
                                              <p:pRg st="3" end="3"/>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500"/>
                                        <p:tgtEl>
                                          <p:spTgt spid="9"/>
                                        </p:tgtEl>
                                      </p:cBhvr>
                                    </p:animEffect>
                                  </p:childTnLst>
                                </p:cTn>
                              </p:par>
                              <p:par>
                                <p:cTn id="51" presetID="19" presetClass="emph" presetSubtype="0" fill="hold" nodeType="withEffect">
                                  <p:stCondLst>
                                    <p:cond delay="0"/>
                                  </p:stCondLst>
                                  <p:childTnLst>
                                    <p:animClr clrSpc="rgb" dir="cw">
                                      <p:cBhvr override="childStyle">
                                        <p:cTn id="52" dur="500" fill="hold"/>
                                        <p:tgtEl>
                                          <p:spTgt spid="5">
                                            <p:txEl>
                                              <p:pRg st="2" end="2"/>
                                            </p:txEl>
                                          </p:spTgt>
                                        </p:tgtEl>
                                        <p:attrNameLst>
                                          <p:attrName>style.color</p:attrName>
                                        </p:attrNameLst>
                                      </p:cBhvr>
                                      <p:to>
                                        <a:schemeClr val="folHlink"/>
                                      </p:to>
                                    </p:animClr>
                                    <p:animClr clrSpc="rgb" dir="cw">
                                      <p:cBhvr>
                                        <p:cTn id="53" dur="500" fill="hold"/>
                                        <p:tgtEl>
                                          <p:spTgt spid="5">
                                            <p:txEl>
                                              <p:pRg st="2" end="2"/>
                                            </p:txEl>
                                          </p:spTgt>
                                        </p:tgtEl>
                                        <p:attrNameLst>
                                          <p:attrName>fillcolor</p:attrName>
                                        </p:attrNameLst>
                                      </p:cBhvr>
                                      <p:to>
                                        <a:schemeClr val="folHlink"/>
                                      </p:to>
                                    </p:animClr>
                                    <p:set>
                                      <p:cBhvr>
                                        <p:cTn id="54" dur="500" fill="hold"/>
                                        <p:tgtEl>
                                          <p:spTgt spid="5">
                                            <p:txEl>
                                              <p:pRg st="2" end="2"/>
                                            </p:txEl>
                                          </p:spTgt>
                                        </p:tgtEl>
                                        <p:attrNameLst>
                                          <p:attrName>fill.type</p:attrName>
                                        </p:attrNameLst>
                                      </p:cBhvr>
                                      <p:to>
                                        <p:strVal val="solid"/>
                                      </p:to>
                                    </p:set>
                                    <p:set>
                                      <p:cBhvr>
                                        <p:cTn id="55" dur="500" fill="hold"/>
                                        <p:tgtEl>
                                          <p:spTgt spid="5">
                                            <p:txEl>
                                              <p:pRg st="2" end="2"/>
                                            </p:txEl>
                                          </p:spTgt>
                                        </p:tgtEl>
                                        <p:attrNameLst>
                                          <p:attrName>fill.on</p:attrName>
                                        </p:attrNameLst>
                                      </p:cBhvr>
                                      <p:to>
                                        <p:strVal val="true"/>
                                      </p:to>
                                    </p:set>
                                  </p:childTnLst>
                                </p:cTn>
                              </p:par>
                              <p:par>
                                <p:cTn id="56" presetID="9" presetClass="emph" presetSubtype="0" grpId="1" nodeType="withEffect">
                                  <p:stCondLst>
                                    <p:cond delay="0"/>
                                  </p:stCondLst>
                                  <p:childTnLst>
                                    <p:set>
                                      <p:cBhvr>
                                        <p:cTn id="57" dur="indefinite"/>
                                        <p:tgtEl>
                                          <p:spTgt spid="20"/>
                                        </p:tgtEl>
                                        <p:attrNameLst>
                                          <p:attrName>style.opacity</p:attrName>
                                        </p:attrNameLst>
                                      </p:cBhvr>
                                      <p:to>
                                        <p:strVal val="0.25"/>
                                      </p:to>
                                    </p:set>
                                    <p:animEffect filter="image" prLst="opacity: 0.25">
                                      <p:cBhvr rctx="IE">
                                        <p:cTn id="58" dur="indefinite"/>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9" grpId="0" animBg="1"/>
      <p:bldP spid="11" grpId="0" animBg="1"/>
      <p:bldP spid="11" grpId="1" animBg="1"/>
      <p:bldP spid="13" grpId="0" animBg="1"/>
      <p:bldP spid="13" grpId="1" animBg="1"/>
      <p:bldP spid="20" grpId="0" animBg="1"/>
      <p:bldP spid="20"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4E72131-08EF-4F47-ACC1-7D0603618E7E}"/>
              </a:ext>
            </a:extLst>
          </p:cNvPr>
          <p:cNvSpPr>
            <a:spLocks noGrp="1"/>
          </p:cNvSpPr>
          <p:nvPr>
            <p:ph type="body" sz="quarter" idx="11"/>
          </p:nvPr>
        </p:nvSpPr>
        <p:spPr/>
        <p:txBody>
          <a:bodyPr/>
          <a:lstStyle/>
          <a:p>
            <a:endParaRPr lang="nl-NL"/>
          </a:p>
        </p:txBody>
      </p:sp>
      <p:sp>
        <p:nvSpPr>
          <p:cNvPr id="2" name="Title 1">
            <a:extLst>
              <a:ext uri="{FF2B5EF4-FFF2-40B4-BE49-F238E27FC236}">
                <a16:creationId xmlns:a16="http://schemas.microsoft.com/office/drawing/2014/main" id="{EDF5E76B-98B8-4D90-8AEA-7411FE79CE78}"/>
              </a:ext>
            </a:extLst>
          </p:cNvPr>
          <p:cNvSpPr>
            <a:spLocks noGrp="1"/>
          </p:cNvSpPr>
          <p:nvPr>
            <p:ph type="title" idx="4294967295"/>
          </p:nvPr>
        </p:nvSpPr>
        <p:spPr>
          <a:xfrm>
            <a:off x="7793038" y="1397000"/>
            <a:ext cx="4398962" cy="1325563"/>
          </a:xfrm>
        </p:spPr>
        <p:txBody>
          <a:bodyPr vert="horz" lIns="91440" tIns="45720" rIns="91440" bIns="45720" rtlCol="0" anchor="ctr">
            <a:normAutofit/>
          </a:bodyPr>
          <a:lstStyle/>
          <a:p>
            <a:r>
              <a:rPr lang="en-US" sz="4400" dirty="0"/>
              <a:t>Thank You!</a:t>
            </a: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3"/>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1142" y="435626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400" kern="0" dirty="0">
                <a:solidFill>
                  <a:schemeClr val="accent1"/>
                </a:solidFill>
                <a:latin typeface="Segoe UI"/>
              </a:rPr>
              <a:t>@</a:t>
            </a:r>
            <a:r>
              <a:rPr lang="en-US" sz="2400" kern="0" dirty="0" err="1">
                <a:solidFill>
                  <a:schemeClr val="accent1"/>
                </a:solidFill>
                <a:latin typeface="Segoe UI"/>
              </a:rPr>
              <a:t>egrootenboer</a:t>
            </a:r>
            <a:endParaRPr lang="en-US" sz="2400" kern="0" dirty="0">
              <a:solidFill>
                <a:schemeClr val="accent1"/>
              </a:solidFill>
              <a:latin typeface="Segoe UI"/>
            </a:endParaRPr>
          </a:p>
          <a:p>
            <a:pPr marL="146163" lvl="3" indent="0" defTabSz="914400">
              <a:lnSpc>
                <a:spcPct val="90000"/>
              </a:lnSpc>
              <a:buNone/>
            </a:pPr>
            <a:r>
              <a:rPr lang="en-US" sz="2400" kern="0" dirty="0">
                <a:solidFill>
                  <a:schemeClr val="accent1"/>
                </a:solidFill>
                <a:latin typeface="Segoe UI"/>
              </a:rPr>
              <a:t>eldert@eldert.net</a:t>
            </a:r>
          </a:p>
          <a:p>
            <a:pPr marL="146163" lvl="3" indent="0" defTabSz="914400">
              <a:lnSpc>
                <a:spcPct val="90000"/>
              </a:lnSpc>
              <a:buNone/>
            </a:pPr>
            <a:r>
              <a:rPr lang="en-US" sz="1800" kern="0" dirty="0">
                <a:solidFill>
                  <a:schemeClr val="accent1"/>
                </a:solidFill>
                <a:latin typeface="Segoe UI"/>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53EEB48A-6A3B-44A2-A86C-3E4D87E84B50}"/>
              </a:ext>
            </a:extLst>
          </p:cNvPr>
          <p:cNvSpPr>
            <a:spLocks noGrp="1"/>
          </p:cNvSpPr>
          <p:nvPr>
            <p:ph type="body" sz="quarter" idx="11"/>
          </p:nvPr>
        </p:nvSpPr>
        <p:spPr/>
        <p:txBody>
          <a:bodyPr/>
          <a:lstStyle/>
          <a:p>
            <a:r>
              <a:rPr lang="en-US" dirty="0"/>
              <a:t>Eldert Grootenboer</a:t>
            </a:r>
            <a:endParaRPr lang="nl-NL" dirty="0"/>
          </a:p>
        </p:txBody>
      </p:sp>
      <p:pic>
        <p:nvPicPr>
          <p:cNvPr id="19" name="Picture 18"/>
          <p:cNvPicPr>
            <a:picLocks noChangeAspect="1"/>
          </p:cNvPicPr>
          <p:nvPr/>
        </p:nvPicPr>
        <p:blipFill>
          <a:blip r:embed="rId3"/>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lvl="1" indent="-148389" defTabSz="914452">
                <a:defRPr/>
              </a:pPr>
              <a:r>
                <a:rPr lang="nl-NL" sz="4800" dirty="0">
                  <a:latin typeface="Segoe UI"/>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4"/>
            <a:stretch>
              <a:fillRect/>
            </a:stretch>
          </p:blipFill>
          <p:spPr>
            <a:xfrm>
              <a:off x="3729235" y="5098251"/>
              <a:ext cx="705022" cy="705022"/>
            </a:xfrm>
            <a:prstGeom prst="rect">
              <a:avLst/>
            </a:prstGeom>
          </p:spPr>
        </p:pic>
      </p:grpSp>
      <p:pic>
        <p:nvPicPr>
          <p:cNvPr id="6" name="Picture 5" descr="A picture containing drawing&#10;&#10;Description automatically generated">
            <a:extLst>
              <a:ext uri="{FF2B5EF4-FFF2-40B4-BE49-F238E27FC236}">
                <a16:creationId xmlns:a16="http://schemas.microsoft.com/office/drawing/2014/main" id="{DECCEE87-4DAB-43B9-8E8D-31B42508C9AD}"/>
              </a:ext>
            </a:extLst>
          </p:cNvPr>
          <p:cNvPicPr>
            <a:picLocks noChangeAspect="1"/>
          </p:cNvPicPr>
          <p:nvPr/>
        </p:nvPicPr>
        <p:blipFill>
          <a:blip r:embed="rId5">
            <a:clrChange>
              <a:clrFrom>
                <a:srgbClr val="FEFEFE"/>
              </a:clrFrom>
              <a:clrTo>
                <a:srgbClr val="FEFEFE">
                  <a:alpha val="0"/>
                </a:srgbClr>
              </a:clrTo>
            </a:clrChange>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4376737" y="1189177"/>
            <a:ext cx="3438525" cy="1152525"/>
          </a:xfrm>
          <a:prstGeom prst="rect">
            <a:avLst/>
          </a:prstGeom>
        </p:spPr>
      </p:pic>
    </p:spTree>
    <p:extLst>
      <p:ext uri="{BB962C8B-B14F-4D97-AF65-F5344CB8AC3E}">
        <p14:creationId xmlns:p14="http://schemas.microsoft.com/office/powerpoint/2010/main" val="229547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par>
                                <p:cTn id="13" presetID="9" presetClass="emph" presetSubtype="0" nodeType="withEffect">
                                  <p:stCondLst>
                                    <p:cond delay="0"/>
                                  </p:stCondLst>
                                  <p:childTnLst>
                                    <p:set>
                                      <p:cBhvr>
                                        <p:cTn id="14" dur="indefinite"/>
                                        <p:tgtEl>
                                          <p:spTgt spid="6"/>
                                        </p:tgtEl>
                                        <p:attrNameLst>
                                          <p:attrName>style.opacity</p:attrName>
                                        </p:attrNameLst>
                                      </p:cBhvr>
                                      <p:to>
                                        <p:strVal val="0.25"/>
                                      </p:to>
                                    </p:set>
                                    <p:animEffect filter="image" prLst="opacity: 0.25">
                                      <p:cBhvr rctx="IE">
                                        <p:cTn id="15" dur="indefinite"/>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9" presetClass="emph" presetSubtype="0" nodeType="withEffect">
                                  <p:stCondLst>
                                    <p:cond delay="0"/>
                                  </p:stCondLst>
                                  <p:childTnLst>
                                    <p:set>
                                      <p:cBhvr>
                                        <p:cTn id="22" dur="indefinite"/>
                                        <p:tgtEl>
                                          <p:spTgt spid="19"/>
                                        </p:tgtEl>
                                        <p:attrNameLst>
                                          <p:attrName>style.opacity</p:attrName>
                                        </p:attrNameLst>
                                      </p:cBhvr>
                                      <p:to>
                                        <p:strVal val="0.25"/>
                                      </p:to>
                                    </p:set>
                                    <p:animEffect filter="image" prLst="opacity: 0.25">
                                      <p:cBhvr rctx="IE">
                                        <p:cTn id="23"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830E3A-F246-49E3-879B-EDC64E7FE5EA}"/>
              </a:ext>
            </a:extLst>
          </p:cNvPr>
          <p:cNvSpPr>
            <a:spLocks noGrp="1"/>
          </p:cNvSpPr>
          <p:nvPr>
            <p:ph type="ctrTitle"/>
          </p:nvPr>
        </p:nvSpPr>
        <p:spPr/>
        <p:txBody>
          <a:bodyPr/>
          <a:lstStyle/>
          <a:p>
            <a:r>
              <a:rPr lang="en-US" dirty="0"/>
              <a:t>API Management</a:t>
            </a:r>
            <a:endParaRPr lang="nl-NL" dirty="0"/>
          </a:p>
        </p:txBody>
      </p:sp>
      <p:sp>
        <p:nvSpPr>
          <p:cNvPr id="2" name="Subtitle 1">
            <a:extLst>
              <a:ext uri="{FF2B5EF4-FFF2-40B4-BE49-F238E27FC236}">
                <a16:creationId xmlns:a16="http://schemas.microsoft.com/office/drawing/2014/main" id="{2B59DCF8-CC61-4A10-9F88-4EEB5241CF78}"/>
              </a:ext>
            </a:extLst>
          </p:cNvPr>
          <p:cNvSpPr>
            <a:spLocks noGrp="1"/>
          </p:cNvSpPr>
          <p:nvPr>
            <p:ph type="subTitle" idx="1"/>
          </p:nvPr>
        </p:nvSpPr>
        <p:spPr/>
        <p:txBody>
          <a:bodyPr>
            <a:normAutofit/>
          </a:bodyPr>
          <a:lstStyle/>
          <a:p>
            <a:endParaRPr lang="nl-NL"/>
          </a:p>
        </p:txBody>
      </p:sp>
    </p:spTree>
    <p:extLst>
      <p:ext uri="{BB962C8B-B14F-4D97-AF65-F5344CB8AC3E}">
        <p14:creationId xmlns:p14="http://schemas.microsoft.com/office/powerpoint/2010/main" val="228015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DE08A94-EA7B-475F-AEF2-9C0D64E59150}"/>
              </a:ext>
            </a:extLst>
          </p:cNvPr>
          <p:cNvSpPr>
            <a:spLocks noGrp="1"/>
          </p:cNvSpPr>
          <p:nvPr>
            <p:ph type="body" sz="quarter" idx="11"/>
          </p:nvPr>
        </p:nvSpPr>
        <p:spPr/>
        <p:txBody>
          <a:bodyPr/>
          <a:lstStyle/>
          <a:p>
            <a:r>
              <a:rPr lang="en-US" dirty="0"/>
              <a:t>API centric architecture</a:t>
            </a:r>
            <a:endParaRPr lang="nl-NL" dirty="0"/>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28439" y="5818917"/>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356011" y="6352791"/>
            <a:ext cx="1582356"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1"/>
                </a:solidFill>
                <a:effectLst/>
                <a:uLnTx/>
                <a:uFillTx/>
                <a:latin typeface="Segoe UI"/>
                <a:ea typeface="+mn-ea"/>
                <a:cs typeface="+mn-cs"/>
              </a:rPr>
              <a:t>Services and data</a:t>
            </a:r>
          </a:p>
        </p:txBody>
      </p:sp>
      <p:sp>
        <p:nvSpPr>
          <p:cNvPr id="2" name="TextBox 1">
            <a:extLst>
              <a:ext uri="{FF2B5EF4-FFF2-40B4-BE49-F238E27FC236}">
                <a16:creationId xmlns:a16="http://schemas.microsoft.com/office/drawing/2014/main" id="{1A67DEED-1341-2941-BCA9-5291E056501C}"/>
              </a:ext>
            </a:extLst>
          </p:cNvPr>
          <p:cNvSpPr txBox="1"/>
          <p:nvPr/>
        </p:nvSpPr>
        <p:spPr>
          <a:xfrm>
            <a:off x="6142616" y="2974489"/>
            <a:ext cx="914400" cy="61555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err="1">
              <a:ln>
                <a:noFill/>
              </a:ln>
              <a:solidFill>
                <a:schemeClr val="bg1"/>
              </a:solidFill>
              <a:effectLst/>
              <a:uLnTx/>
              <a:uFillTx/>
              <a:latin typeface="Segoe UI"/>
              <a:ea typeface="+mn-ea"/>
              <a:cs typeface="+mn-cs"/>
            </a:endParaRPr>
          </a:p>
        </p:txBody>
      </p:sp>
      <p:grpSp>
        <p:nvGrpSpPr>
          <p:cNvPr id="26" name="Group 25">
            <a:extLst>
              <a:ext uri="{FF2B5EF4-FFF2-40B4-BE49-F238E27FC236}">
                <a16:creationId xmlns:a16="http://schemas.microsoft.com/office/drawing/2014/main" id="{46F38BD8-2D49-704B-B4C1-AB5521C9E6CF}"/>
              </a:ext>
            </a:extLst>
          </p:cNvPr>
          <p:cNvGrpSpPr/>
          <p:nvPr/>
        </p:nvGrpSpPr>
        <p:grpSpPr>
          <a:xfrm>
            <a:off x="2563713" y="2529638"/>
            <a:ext cx="7043448" cy="2786196"/>
            <a:chOff x="2563713" y="2529638"/>
            <a:chExt cx="7043448" cy="2786196"/>
          </a:xfrm>
        </p:grpSpPr>
        <p:grpSp>
          <p:nvGrpSpPr>
            <p:cNvPr id="28" name="Group 27">
              <a:extLst>
                <a:ext uri="{FF2B5EF4-FFF2-40B4-BE49-F238E27FC236}">
                  <a16:creationId xmlns:a16="http://schemas.microsoft.com/office/drawing/2014/main" id="{BEDC5987-E740-524C-BFDB-90AACD34E552}"/>
                </a:ext>
              </a:extLst>
            </p:cNvPr>
            <p:cNvGrpSpPr/>
            <p:nvPr/>
          </p:nvGrpSpPr>
          <p:grpSpPr>
            <a:xfrm>
              <a:off x="2563713" y="2529638"/>
              <a:ext cx="7043448" cy="553998"/>
              <a:chOff x="2563713" y="2529638"/>
              <a:chExt cx="7043448" cy="553998"/>
            </a:xfrm>
          </p:grpSpPr>
          <p:sp>
            <p:nvSpPr>
              <p:cNvPr id="35" name="Right Brace 34">
                <a:extLst>
                  <a:ext uri="{FF2B5EF4-FFF2-40B4-BE49-F238E27FC236}">
                    <a16:creationId xmlns:a16="http://schemas.microsoft.com/office/drawing/2014/main" id="{66D3EEAA-CB38-634C-9635-7FEBB675E372}"/>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sp>
            <p:nvSpPr>
              <p:cNvPr id="36" name="Rectangle 19">
                <a:extLst>
                  <a:ext uri="{FF2B5EF4-FFF2-40B4-BE49-F238E27FC236}">
                    <a16:creationId xmlns:a16="http://schemas.microsoft.com/office/drawing/2014/main" id="{2CA26428-4161-9D48-A726-331F0492026E}"/>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grpSp>
        <p:sp>
          <p:nvSpPr>
            <p:cNvPr id="29" name="Right Brace 28">
              <a:extLst>
                <a:ext uri="{FF2B5EF4-FFF2-40B4-BE49-F238E27FC236}">
                  <a16:creationId xmlns:a16="http://schemas.microsoft.com/office/drawing/2014/main" id="{50E627BE-91E4-9940-A44F-5018BB596413}"/>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sp>
          <p:nvSpPr>
            <p:cNvPr id="30" name="Rectangle 19">
              <a:extLst>
                <a:ext uri="{FF2B5EF4-FFF2-40B4-BE49-F238E27FC236}">
                  <a16:creationId xmlns:a16="http://schemas.microsoft.com/office/drawing/2014/main" id="{3699E638-85B9-D24D-BD86-43DA2A0C8B8F}"/>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sp>
          <p:nvSpPr>
            <p:cNvPr id="31" name="Oval 30">
              <a:extLst>
                <a:ext uri="{FF2B5EF4-FFF2-40B4-BE49-F238E27FC236}">
                  <a16:creationId xmlns:a16="http://schemas.microsoft.com/office/drawing/2014/main" id="{7FD56F29-8F1D-A34F-A5EE-85EAB8382799}"/>
                </a:ext>
              </a:extLst>
            </p:cNvPr>
            <p:cNvSpPr/>
            <p:nvPr/>
          </p:nvSpPr>
          <p:spPr bwMode="auto">
            <a:xfrm>
              <a:off x="5463136" y="3275730"/>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grpSp>
          <p:nvGrpSpPr>
            <p:cNvPr id="32" name="Group 31">
              <a:extLst>
                <a:ext uri="{FF2B5EF4-FFF2-40B4-BE49-F238E27FC236}">
                  <a16:creationId xmlns:a16="http://schemas.microsoft.com/office/drawing/2014/main" id="{9F6141AC-353E-8E48-AB70-044665099E0D}"/>
                </a:ext>
              </a:extLst>
            </p:cNvPr>
            <p:cNvGrpSpPr/>
            <p:nvPr/>
          </p:nvGrpSpPr>
          <p:grpSpPr>
            <a:xfrm>
              <a:off x="5875456" y="3559222"/>
              <a:ext cx="419963" cy="727029"/>
              <a:chOff x="5886019" y="3496979"/>
              <a:chExt cx="419963" cy="727029"/>
            </a:xfrm>
          </p:grpSpPr>
          <p:sp>
            <p:nvSpPr>
              <p:cNvPr id="33" name="TextBox 32">
                <a:extLst>
                  <a:ext uri="{FF2B5EF4-FFF2-40B4-BE49-F238E27FC236}">
                    <a16:creationId xmlns:a16="http://schemas.microsoft.com/office/drawing/2014/main" id="{2FCC3553-B699-D84A-8F99-5F288F99447B}"/>
                  </a:ext>
                </a:extLst>
              </p:cNvPr>
              <p:cNvSpPr txBox="1"/>
              <p:nvPr/>
            </p:nvSpPr>
            <p:spPr>
              <a:xfrm>
                <a:off x="5901235" y="3977787"/>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B050"/>
                    </a:solidFill>
                    <a:latin typeface="Segoe UI"/>
                  </a:rPr>
                  <a:t>APIs</a:t>
                </a:r>
              </a:p>
            </p:txBody>
          </p:sp>
          <p:sp>
            <p:nvSpPr>
              <p:cNvPr id="34" name="Processing_E9F5" title="Icon of two interlocked gears">
                <a:extLst>
                  <a:ext uri="{FF2B5EF4-FFF2-40B4-BE49-F238E27FC236}">
                    <a16:creationId xmlns:a16="http://schemas.microsoft.com/office/drawing/2014/main" id="{C95BFE97-151F-8849-97DF-C9B2FD7A74FA}"/>
                  </a:ext>
                </a:extLst>
              </p:cNvPr>
              <p:cNvSpPr>
                <a:spLocks noChangeAspect="1" noEditPoints="1"/>
              </p:cNvSpPr>
              <p:nvPr/>
            </p:nvSpPr>
            <p:spPr bwMode="auto">
              <a:xfrm>
                <a:off x="5886019" y="3496979"/>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grpSp>
      </p:grpSp>
      <p:sp>
        <p:nvSpPr>
          <p:cNvPr id="38" name="TextBox 37">
            <a:extLst>
              <a:ext uri="{FF2B5EF4-FFF2-40B4-BE49-F238E27FC236}">
                <a16:creationId xmlns:a16="http://schemas.microsoft.com/office/drawing/2014/main" id="{90E1E9B7-2592-A44A-AB59-D7F552840F4A}"/>
              </a:ext>
            </a:extLst>
          </p:cNvPr>
          <p:cNvSpPr txBox="1"/>
          <p:nvPr/>
        </p:nvSpPr>
        <p:spPr>
          <a:xfrm>
            <a:off x="5004947" y="1208619"/>
            <a:ext cx="2093522"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3"/>
                </a:solidFill>
                <a:effectLst/>
                <a:uLnTx/>
                <a:uFillTx/>
                <a:latin typeface="Segoe UI"/>
                <a:ea typeface="+mn-ea"/>
                <a:cs typeface="+mn-cs"/>
              </a:rPr>
              <a:t>Connected experiences</a:t>
            </a:r>
          </a:p>
        </p:txBody>
      </p:sp>
    </p:spTree>
    <p:extLst>
      <p:ext uri="{BB962C8B-B14F-4D97-AF65-F5344CB8AC3E}">
        <p14:creationId xmlns:p14="http://schemas.microsoft.com/office/powerpoint/2010/main" val="2120622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dissolve">
                                      <p:cBhvr>
                                        <p:cTn id="7"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Group 73">
            <a:extLst>
              <a:ext uri="{FF2B5EF4-FFF2-40B4-BE49-F238E27FC236}">
                <a16:creationId xmlns:a16="http://schemas.microsoft.com/office/drawing/2014/main" id="{7A199A64-9282-9E47-8443-45B22723BCE0}"/>
              </a:ext>
            </a:extLst>
          </p:cNvPr>
          <p:cNvGrpSpPr/>
          <p:nvPr/>
        </p:nvGrpSpPr>
        <p:grpSpPr>
          <a:xfrm>
            <a:off x="2902470" y="2578591"/>
            <a:ext cx="6598567" cy="2238007"/>
            <a:chOff x="2312848" y="2424140"/>
            <a:chExt cx="7981078" cy="2706906"/>
          </a:xfrm>
        </p:grpSpPr>
        <p:pic>
          <p:nvPicPr>
            <p:cNvPr id="86" name="Picture 85">
              <a:extLst>
                <a:ext uri="{FF2B5EF4-FFF2-40B4-BE49-F238E27FC236}">
                  <a16:creationId xmlns:a16="http://schemas.microsoft.com/office/drawing/2014/main" id="{072C71E0-D78C-4B43-9356-61D0536766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1411" y="2424140"/>
              <a:ext cx="582515" cy="582515"/>
            </a:xfrm>
            <a:prstGeom prst="rect">
              <a:avLst/>
            </a:prstGeom>
          </p:spPr>
        </p:pic>
        <p:sp>
          <p:nvSpPr>
            <p:cNvPr id="76" name="Rectangle 75">
              <a:extLst>
                <a:ext uri="{FF2B5EF4-FFF2-40B4-BE49-F238E27FC236}">
                  <a16:creationId xmlns:a16="http://schemas.microsoft.com/office/drawing/2014/main" id="{02F92670-C463-2C44-9ED9-0BFD622732AB}"/>
                </a:ext>
              </a:extLst>
            </p:cNvPr>
            <p:cNvSpPr/>
            <p:nvPr/>
          </p:nvSpPr>
          <p:spPr bwMode="auto">
            <a:xfrm>
              <a:off x="2312848" y="3038086"/>
              <a:ext cx="2479040" cy="209296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7" name="Rectangle 76">
              <a:extLst>
                <a:ext uri="{FF2B5EF4-FFF2-40B4-BE49-F238E27FC236}">
                  <a16:creationId xmlns:a16="http://schemas.microsoft.com/office/drawing/2014/main" id="{95475CF2-BBC2-1142-8729-7D3AD2DA3B68}"/>
                </a:ext>
              </a:extLst>
            </p:cNvPr>
            <p:cNvSpPr/>
            <p:nvPr/>
          </p:nvSpPr>
          <p:spPr bwMode="auto">
            <a:xfrm>
              <a:off x="4944288" y="3038086"/>
              <a:ext cx="2479040" cy="2092960"/>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8" name="Rectangle 77">
              <a:extLst>
                <a:ext uri="{FF2B5EF4-FFF2-40B4-BE49-F238E27FC236}">
                  <a16:creationId xmlns:a16="http://schemas.microsoft.com/office/drawing/2014/main" id="{BEF199EC-EB1E-F145-BAAE-F170C56D2E18}"/>
                </a:ext>
              </a:extLst>
            </p:cNvPr>
            <p:cNvSpPr/>
            <p:nvPr/>
          </p:nvSpPr>
          <p:spPr bwMode="auto">
            <a:xfrm>
              <a:off x="7575728" y="3038086"/>
              <a:ext cx="2479040" cy="20929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2590306" y="3270522"/>
              <a:ext cx="1959023" cy="759412"/>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light"/>
                  <a:ea typeface="+mn-ea"/>
                  <a:cs typeface="+mn-cs"/>
                </a:rPr>
                <a:t>Consume</a:t>
              </a:r>
            </a:p>
          </p:txBody>
        </p:sp>
        <p:sp>
          <p:nvSpPr>
            <p:cNvPr id="80" name="TextBox 79">
              <a:extLst>
                <a:ext uri="{FF2B5EF4-FFF2-40B4-BE49-F238E27FC236}">
                  <a16:creationId xmlns:a16="http://schemas.microsoft.com/office/drawing/2014/main" id="{77BD16B0-AB2F-CC4C-B92C-8BA22489375A}"/>
                </a:ext>
              </a:extLst>
            </p:cNvPr>
            <p:cNvSpPr txBox="1"/>
            <p:nvPr/>
          </p:nvSpPr>
          <p:spPr>
            <a:xfrm>
              <a:off x="8015894" y="3264263"/>
              <a:ext cx="1586695" cy="75941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light"/>
                  <a:ea typeface="+mn-ea"/>
                  <a:cs typeface="+mn-cs"/>
                </a:rPr>
                <a:t>Publish</a:t>
              </a:r>
            </a:p>
          </p:txBody>
        </p:sp>
        <p:sp>
          <p:nvSpPr>
            <p:cNvPr id="81" name="TextBox 80">
              <a:extLst>
                <a:ext uri="{FF2B5EF4-FFF2-40B4-BE49-F238E27FC236}">
                  <a16:creationId xmlns:a16="http://schemas.microsoft.com/office/drawing/2014/main" id="{9235C9CF-7DD0-6B44-9610-B2FF5711FCD4}"/>
                </a:ext>
              </a:extLst>
            </p:cNvPr>
            <p:cNvSpPr txBox="1"/>
            <p:nvPr/>
          </p:nvSpPr>
          <p:spPr>
            <a:xfrm>
              <a:off x="5390201" y="3263799"/>
              <a:ext cx="1750557" cy="759412"/>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light"/>
                  <a:ea typeface="+mn-ea"/>
                  <a:cs typeface="+mn-cs"/>
                </a:rPr>
                <a:t>Mediate</a:t>
              </a:r>
            </a:p>
          </p:txBody>
        </p:sp>
        <p:sp>
          <p:nvSpPr>
            <p:cNvPr id="82" name="TextBox 81">
              <a:extLst>
                <a:ext uri="{FF2B5EF4-FFF2-40B4-BE49-F238E27FC236}">
                  <a16:creationId xmlns:a16="http://schemas.microsoft.com/office/drawing/2014/main" id="{8DA25C0E-31CF-5947-B61A-ADC9131BE930}"/>
                </a:ext>
              </a:extLst>
            </p:cNvPr>
            <p:cNvSpPr txBox="1"/>
            <p:nvPr/>
          </p:nvSpPr>
          <p:spPr>
            <a:xfrm flipH="1">
              <a:off x="8053248" y="4129139"/>
              <a:ext cx="1615440" cy="59189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Light"/>
                  <a:ea typeface="+mn-ea"/>
                  <a:cs typeface="+mn-cs"/>
                </a:rPr>
                <a:t>Azure portal</a:t>
              </a:r>
            </a:p>
          </p:txBody>
        </p:sp>
        <p:sp>
          <p:nvSpPr>
            <p:cNvPr id="83" name="TextBox 82">
              <a:extLst>
                <a:ext uri="{FF2B5EF4-FFF2-40B4-BE49-F238E27FC236}">
                  <a16:creationId xmlns:a16="http://schemas.microsoft.com/office/drawing/2014/main" id="{3C0F1778-732C-024B-9DBE-55A574D94FE9}"/>
                </a:ext>
              </a:extLst>
            </p:cNvPr>
            <p:cNvSpPr txBox="1"/>
            <p:nvPr/>
          </p:nvSpPr>
          <p:spPr>
            <a:xfrm flipH="1">
              <a:off x="5585551" y="4129139"/>
              <a:ext cx="1322046" cy="59189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Light"/>
                  <a:ea typeface="+mn-ea"/>
                  <a:cs typeface="+mn-cs"/>
                </a:rPr>
                <a:t>Gateway</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2551609" y="4129139"/>
              <a:ext cx="2001519" cy="59189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Light"/>
                  <a:ea typeface="+mn-ea"/>
                  <a:cs typeface="+mn-cs"/>
                </a:rPr>
                <a:t>Developer portal</a:t>
              </a:r>
            </a:p>
          </p:txBody>
        </p:sp>
      </p:grpSp>
      <p:grpSp>
        <p:nvGrpSpPr>
          <p:cNvPr id="87" name="Group 86">
            <a:extLst>
              <a:ext uri="{FF2B5EF4-FFF2-40B4-BE49-F238E27FC236}">
                <a16:creationId xmlns:a16="http://schemas.microsoft.com/office/drawing/2014/main" id="{AA0E5D66-CC69-AB45-BC0D-DAFD2EC7D296}"/>
              </a:ext>
            </a:extLst>
          </p:cNvPr>
          <p:cNvGrpSpPr/>
          <p:nvPr/>
        </p:nvGrpSpPr>
        <p:grpSpPr>
          <a:xfrm>
            <a:off x="2563713" y="2529638"/>
            <a:ext cx="7043448" cy="2786196"/>
            <a:chOff x="2563713" y="2529638"/>
            <a:chExt cx="7043448" cy="2786196"/>
          </a:xfrm>
        </p:grpSpPr>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1" name="Oval 90">
              <a:extLst>
                <a:ext uri="{FF2B5EF4-FFF2-40B4-BE49-F238E27FC236}">
                  <a16:creationId xmlns:a16="http://schemas.microsoft.com/office/drawing/2014/main" id="{F33D2089-B955-A34D-8661-E94D7A6D0A7E}"/>
                </a:ext>
              </a:extLst>
            </p:cNvPr>
            <p:cNvSpPr/>
            <p:nvPr/>
          </p:nvSpPr>
          <p:spPr bwMode="auto">
            <a:xfrm>
              <a:off x="5463136" y="3275730"/>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75456" y="3559222"/>
              <a:ext cx="419963" cy="727029"/>
              <a:chOff x="5886019" y="3496979"/>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01235" y="3977787"/>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886019" y="3496979"/>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2" name="Text Placeholder 1">
            <a:extLst>
              <a:ext uri="{FF2B5EF4-FFF2-40B4-BE49-F238E27FC236}">
                <a16:creationId xmlns:a16="http://schemas.microsoft.com/office/drawing/2014/main" id="{55747FF8-10DC-440E-9E72-0C1F469B3452}"/>
              </a:ext>
            </a:extLst>
          </p:cNvPr>
          <p:cNvSpPr>
            <a:spLocks noGrp="1"/>
          </p:cNvSpPr>
          <p:nvPr>
            <p:ph type="body" sz="quarter" idx="11"/>
          </p:nvPr>
        </p:nvSpPr>
        <p:spPr/>
        <p:txBody>
          <a:bodyPr/>
          <a:lstStyle/>
          <a:p>
            <a:r>
              <a:rPr lang="en-US" dirty="0"/>
              <a:t>Solving our API strategy challenges</a:t>
            </a:r>
            <a:endParaRPr lang="nl-NL" dirty="0"/>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3"/>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accent3"/>
                </a:soli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accent3"/>
                </a:soli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3"/>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accent3"/>
                </a:soli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3"/>
                </a:soli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accent3"/>
                </a:soli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accent3"/>
                </a:soli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accent3"/>
                </a:soli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3"/>
                </a:soli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accent3"/>
                </a:soli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accent3"/>
                </a:soli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356011" y="6352791"/>
            <a:ext cx="1582356" cy="246221"/>
          </a:xfrm>
          <a:prstGeom prst="rect">
            <a:avLst/>
          </a:prstGeom>
          <a:noFill/>
          <a:extLst>
            <a:ext uri="{909E8E84-426E-40DD-AFC4-6F175D3DCCD1}">
              <a14:hiddenFill xmlns:a14="http://schemas.microsoft.com/office/drawing/2010/main">
                <a:solidFill>
                  <a:srgbClr val="FFFFFF"/>
                </a:solidFill>
              </a14:hiddenFill>
            </a:ext>
          </a:extLst>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1"/>
                </a:solidFill>
                <a:effectLst/>
                <a:uLnTx/>
                <a:uFillTx/>
                <a:latin typeface="Segoe UI"/>
                <a:ea typeface="+mn-ea"/>
                <a:cs typeface="+mn-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6"/>
            <a:ext cx="1595479" cy="1645698"/>
            <a:chOff x="609839" y="3686873"/>
            <a:chExt cx="2137149" cy="2384906"/>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382669"/>
            </a:xfrm>
            <a:prstGeom prst="rect">
              <a:avLst/>
            </a:prstGeom>
            <a:noFill/>
            <a:ln>
              <a:noFill/>
            </a:ln>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chemeClr val="accent3"/>
                  </a:solidFill>
                  <a:effectLst/>
                  <a:uLnTx/>
                  <a:uFillTx/>
                  <a:latin typeface="Segoe UI"/>
                  <a:ea typeface="+mn-ea"/>
                  <a:cs typeface="+mn-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000" b="0" i="0" u="none" strike="noStrike" kern="1200" cap="none" spc="0" normalizeH="0" baseline="0" noProof="0" dirty="0">
                  <a:ln>
                    <a:noFill/>
                  </a:ln>
                  <a:solidFill>
                    <a:schemeClr val="accent3"/>
                  </a:solidFill>
                  <a:effectLst/>
                  <a:uLnTx/>
                  <a:uFillTx/>
                  <a:latin typeface="Segoe UI"/>
                  <a:ea typeface="+mn-ea"/>
                  <a:cs typeface="+mn-cs"/>
                </a:rPr>
                <a:t>(use APIs)</a:t>
              </a: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3"/>
                </a:solidFill>
                <a:effectLst/>
                <a:uLnTx/>
                <a:uFillTx/>
                <a:latin typeface="Segoe UI"/>
                <a:ea typeface="+mn-ea"/>
                <a:cs typeface="+mn-cs"/>
              </a:endParaRPr>
            </a:p>
          </p:txBody>
        </p:sp>
      </p:grpSp>
      <p:sp>
        <p:nvSpPr>
          <p:cNvPr id="31" name="TextBox 30">
            <a:extLst>
              <a:ext uri="{FF2B5EF4-FFF2-40B4-BE49-F238E27FC236}">
                <a16:creationId xmlns:a16="http://schemas.microsoft.com/office/drawing/2014/main" id="{9BAE385C-27EE-6048-8456-B61244449F84}"/>
              </a:ext>
            </a:extLst>
          </p:cNvPr>
          <p:cNvSpPr txBox="1"/>
          <p:nvPr/>
        </p:nvSpPr>
        <p:spPr>
          <a:xfrm flipH="1">
            <a:off x="129730" y="2024864"/>
            <a:ext cx="2242310" cy="1318823"/>
          </a:xfrm>
          <a:prstGeom prst="rect">
            <a:avLst/>
          </a:prstGeom>
          <a:noFill/>
          <a:ln>
            <a:noFill/>
          </a:ln>
        </p:spPr>
        <p:txBody>
          <a:bodyPr wrap="square" lIns="182880" tIns="146304" rIns="182880" bIns="146304" rtlCol="0">
            <a:spAutoFit/>
          </a:bodyPr>
          <a:lstStyle/>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i="0" u="none" strike="noStrike" kern="1200" cap="none" spc="0" normalizeH="0" baseline="0" noProof="0" dirty="0">
                <a:ln>
                  <a:noFill/>
                </a:ln>
                <a:solidFill>
                  <a:schemeClr val="accent3"/>
                </a:solidFill>
                <a:effectLst/>
                <a:uLnTx/>
                <a:uFillTx/>
                <a:latin typeface="Segoe UI"/>
              </a:rPr>
              <a:t>Discover</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i="0" u="none" strike="noStrike" kern="1200" cap="none" spc="0" normalizeH="0" baseline="0" noProof="0" dirty="0">
                <a:ln>
                  <a:noFill/>
                </a:ln>
                <a:solidFill>
                  <a:schemeClr val="accent3"/>
                </a:solidFill>
                <a:effectLst/>
                <a:uLnTx/>
                <a:uFillTx/>
                <a:latin typeface="Segoe UI"/>
              </a:rPr>
              <a:t>Get access</a:t>
            </a:r>
          </a:p>
          <a:p>
            <a:pPr lvl="0">
              <a:spcAft>
                <a:spcPts val="100"/>
              </a:spcAft>
              <a:defRPr/>
            </a:pPr>
            <a:r>
              <a:rPr lang="en-US" sz="1600" dirty="0">
                <a:solidFill>
                  <a:schemeClr val="accent3"/>
                </a:solidFill>
              </a:rPr>
              <a:t>Try</a:t>
            </a:r>
            <a:endParaRPr kumimoji="0" lang="en-US" sz="1600" i="0" u="none" strike="noStrike" kern="1200" cap="none" spc="0" normalizeH="0" baseline="0" noProof="0" dirty="0">
              <a:ln>
                <a:noFill/>
              </a:ln>
              <a:solidFill>
                <a:schemeClr val="accent3"/>
              </a:solidFill>
              <a:effectLst/>
              <a:uLnTx/>
              <a:uFillTx/>
              <a:latin typeface="Segoe UI"/>
            </a:endParaRP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i="0" u="none" strike="noStrike" kern="1200" cap="none" spc="0" normalizeH="0" baseline="0" noProof="0" dirty="0">
                <a:ln>
                  <a:noFill/>
                </a:ln>
                <a:solidFill>
                  <a:schemeClr val="accent3"/>
                </a:solidFill>
                <a:effectLst/>
                <a:uLnTx/>
                <a:uFillTx/>
                <a:latin typeface="Segoe UI"/>
              </a:rPr>
              <a:t>SDKs and samples</a:t>
            </a:r>
          </a:p>
        </p:txBody>
      </p:sp>
      <p:sp>
        <p:nvSpPr>
          <p:cNvPr id="37" name="speech_2" title="Icon of a chat bubble">
            <a:extLst>
              <a:ext uri="{FF2B5EF4-FFF2-40B4-BE49-F238E27FC236}">
                <a16:creationId xmlns:a16="http://schemas.microsoft.com/office/drawing/2014/main" id="{07769F1A-8626-844A-A913-B55D8FEA4A3E}"/>
              </a:ext>
            </a:extLst>
          </p:cNvPr>
          <p:cNvSpPr>
            <a:spLocks noChangeAspect="1" noEditPoints="1"/>
          </p:cNvSpPr>
          <p:nvPr/>
        </p:nvSpPr>
        <p:spPr bwMode="auto">
          <a:xfrm>
            <a:off x="197529" y="2103111"/>
            <a:ext cx="2196475" cy="1456112"/>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3"/>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1"/>
            <a:ext cx="1595479" cy="1645698"/>
            <a:chOff x="609839" y="3686873"/>
            <a:chExt cx="2137149" cy="2384906"/>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382669"/>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chemeClr val="accent1"/>
                  </a:solidFill>
                  <a:effectLst/>
                  <a:uLnTx/>
                  <a:uFillTx/>
                  <a:latin typeface="Segoe UI"/>
                  <a:ea typeface="+mn-ea"/>
                  <a:cs typeface="+mn-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000" b="0" i="0" u="none" strike="noStrike" kern="1200" cap="none" spc="0" normalizeH="0" baseline="0" noProof="0" dirty="0">
                  <a:ln>
                    <a:noFill/>
                  </a:ln>
                  <a:solidFill>
                    <a:schemeClr val="accent1"/>
                  </a:solidFill>
                  <a:effectLst/>
                  <a:uLnTx/>
                  <a:uFillTx/>
                  <a:latin typeface="Segoe UI"/>
                  <a:ea typeface="+mn-ea"/>
                  <a:cs typeface="+mn-cs"/>
                </a:rPr>
                <a:t>(provide APIs)</a:t>
              </a: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9" name="TextBox 38">
            <a:extLst>
              <a:ext uri="{FF2B5EF4-FFF2-40B4-BE49-F238E27FC236}">
                <a16:creationId xmlns:a16="http://schemas.microsoft.com/office/drawing/2014/main" id="{BFF88277-75EB-7E4D-88DC-01E4593BF7A9}"/>
              </a:ext>
            </a:extLst>
          </p:cNvPr>
          <p:cNvSpPr txBox="1"/>
          <p:nvPr/>
        </p:nvSpPr>
        <p:spPr>
          <a:xfrm flipH="1">
            <a:off x="9653799" y="1651543"/>
            <a:ext cx="2538200" cy="1577868"/>
          </a:xfrm>
          <a:prstGeom prst="rect">
            <a:avLst/>
          </a:prstGeom>
          <a:noFill/>
        </p:spPr>
        <p:txBody>
          <a:bodyPr wrap="square" lIns="274320" tIns="146304" rIns="182880" bIns="146304" numCol="1" rtlCol="0">
            <a:spAutoFit/>
          </a:bodyPr>
          <a:lstStyle/>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i="0" u="none" strike="noStrike" kern="1200" cap="none" spc="0" normalizeH="0" baseline="0" noProof="0" dirty="0">
                <a:ln>
                  <a:noFill/>
                </a:ln>
                <a:solidFill>
                  <a:schemeClr val="accent1"/>
                </a:solidFill>
                <a:effectLst/>
                <a:uLnTx/>
                <a:uFillTx/>
                <a:latin typeface="Segoe UI"/>
                <a:ea typeface="+mn-ea"/>
                <a:cs typeface="+mn-cs"/>
              </a:rPr>
              <a:t>Abstract</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i="0" u="none" strike="noStrike" kern="1200" cap="none" spc="0" normalizeH="0" baseline="0" noProof="0" dirty="0">
                <a:ln>
                  <a:noFill/>
                </a:ln>
                <a:solidFill>
                  <a:schemeClr val="accent1"/>
                </a:solidFill>
                <a:effectLst/>
                <a:uLnTx/>
                <a:uFillTx/>
                <a:latin typeface="Segoe UI"/>
                <a:ea typeface="+mn-ea"/>
                <a:cs typeface="+mn-cs"/>
              </a:rPr>
              <a:t>Secure and protect</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i="0" u="none" strike="noStrike" kern="1200" cap="none" spc="0" normalizeH="0" baseline="0" noProof="0" dirty="0">
                <a:ln>
                  <a:noFill/>
                </a:ln>
                <a:solidFill>
                  <a:schemeClr val="accent1"/>
                </a:solidFill>
                <a:effectLst/>
                <a:uLnTx/>
                <a:uFillTx/>
                <a:latin typeface="Segoe UI"/>
                <a:ea typeface="+mn-ea"/>
                <a:cs typeface="+mn-cs"/>
              </a:rPr>
              <a:t>Manage lifecycle</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i="0" u="none" strike="noStrike" kern="1200" cap="none" spc="0" normalizeH="0" baseline="0" noProof="0" dirty="0">
                <a:ln>
                  <a:noFill/>
                </a:ln>
                <a:solidFill>
                  <a:schemeClr val="accent1"/>
                </a:solidFill>
                <a:effectLst/>
                <a:uLnTx/>
                <a:uFillTx/>
                <a:latin typeface="Segoe UI"/>
                <a:ea typeface="+mn-ea"/>
                <a:cs typeface="+mn-cs"/>
              </a:rPr>
              <a:t>Monitor and measure</a:t>
            </a:r>
          </a:p>
          <a:p>
            <a:pPr marL="0" marR="0" lvl="0" indent="0" algn="l" defTabSz="914400" rtl="0" eaLnBrk="1" fontAlgn="auto" latinLnBrk="0" hangingPunct="1">
              <a:lnSpc>
                <a:spcPct val="100000"/>
              </a:lnSpc>
              <a:spcBef>
                <a:spcPts val="0"/>
              </a:spcBef>
              <a:spcAft>
                <a:spcPts val="100"/>
              </a:spcAft>
              <a:buClrTx/>
              <a:buSzTx/>
              <a:buFontTx/>
              <a:buNone/>
              <a:tabLst/>
              <a:defRPr/>
            </a:pPr>
            <a:r>
              <a:rPr lang="en-US" sz="1600" dirty="0">
                <a:solidFill>
                  <a:schemeClr val="accent1"/>
                </a:solidFill>
                <a:latin typeface="Segoe UI"/>
              </a:rPr>
              <a:t>Validation</a:t>
            </a:r>
            <a:endParaRPr kumimoji="0" lang="en-US" sz="1600" i="0" u="none" strike="noStrike" kern="1200" cap="none" spc="0" normalizeH="0" baseline="0" noProof="0" dirty="0">
              <a:ln>
                <a:noFill/>
              </a:ln>
              <a:solidFill>
                <a:schemeClr val="accent1"/>
              </a:solidFill>
              <a:effectLst/>
              <a:uLnTx/>
              <a:uFillTx/>
              <a:latin typeface="Segoe UI"/>
              <a:ea typeface="+mn-ea"/>
              <a:cs typeface="+mn-cs"/>
            </a:endParaRPr>
          </a:p>
        </p:txBody>
      </p:sp>
      <p:sp>
        <p:nvSpPr>
          <p:cNvPr id="43" name="speech_2" title="Icon of a chat bubble">
            <a:extLst>
              <a:ext uri="{FF2B5EF4-FFF2-40B4-BE49-F238E27FC236}">
                <a16:creationId xmlns:a16="http://schemas.microsoft.com/office/drawing/2014/main" id="{D7856260-B387-5F46-BC6B-AF0B564E5D1D}"/>
              </a:ext>
            </a:extLst>
          </p:cNvPr>
          <p:cNvSpPr>
            <a:spLocks noChangeAspect="1" noEditPoints="1"/>
          </p:cNvSpPr>
          <p:nvPr/>
        </p:nvSpPr>
        <p:spPr bwMode="auto">
          <a:xfrm flipH="1">
            <a:off x="9792896" y="1713222"/>
            <a:ext cx="2262642" cy="1897089"/>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1"/>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488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DB47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04947" y="1208619"/>
            <a:ext cx="2093522" cy="246221"/>
          </a:xfrm>
          <a:prstGeom prst="rect">
            <a:avLst/>
          </a:prstGeom>
          <a:noFill/>
          <a:ln>
            <a:noFill/>
          </a:ln>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3"/>
                </a:solidFill>
                <a:effectLst/>
                <a:uLnTx/>
                <a:uFillTx/>
                <a:latin typeface="Segoe UI"/>
                <a:ea typeface="+mn-ea"/>
                <a:cs typeface="+mn-cs"/>
              </a:rPr>
              <a:t>Connected experiences</a:t>
            </a:r>
          </a:p>
        </p:txBody>
      </p:sp>
    </p:spTree>
    <p:extLst>
      <p:ext uri="{BB962C8B-B14F-4D97-AF65-F5344CB8AC3E}">
        <p14:creationId xmlns:p14="http://schemas.microsoft.com/office/powerpoint/2010/main" val="1123346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72"/>
                                        </p:tgtEl>
                                        <p:attrNameLst>
                                          <p:attrName>style.visibility</p:attrName>
                                        </p:attrNameLst>
                                      </p:cBhvr>
                                      <p:to>
                                        <p:strVal val="visible"/>
                                      </p:to>
                                    </p:set>
                                    <p:animEffect transition="in" filter="dissolve">
                                      <p:cBhvr>
                                        <p:cTn id="13" dur="1000"/>
                                        <p:tgtEl>
                                          <p:spTgt spid="7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73"/>
                                        </p:tgtEl>
                                        <p:attrNameLst>
                                          <p:attrName>style.visibility</p:attrName>
                                        </p:attrNameLst>
                                      </p:cBhvr>
                                      <p:to>
                                        <p:strVal val="visible"/>
                                      </p:to>
                                    </p:set>
                                    <p:animEffect transition="in" filter="dissolve">
                                      <p:cBhvr>
                                        <p:cTn id="16" dur="1000"/>
                                        <p:tgtEl>
                                          <p:spTgt spid="7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500"/>
                                        <p:tgtEl>
                                          <p:spTgt spid="43"/>
                                        </p:tgtEl>
                                      </p:cBhvr>
                                    </p:animEffect>
                                  </p:childTnLst>
                                </p:cTn>
                              </p:par>
                              <p:par>
                                <p:cTn id="22" presetID="10" presetClass="entr" presetSubtype="0" fill="hold" nodeType="withEffect">
                                  <p:stCondLst>
                                    <p:cond delay="0"/>
                                  </p:stCondLst>
                                  <p:childTnLst>
                                    <p:set>
                                      <p:cBhvr>
                                        <p:cTn id="23" dur="1" fill="hold">
                                          <p:stCondLst>
                                            <p:cond delay="0"/>
                                          </p:stCondLst>
                                        </p:cTn>
                                        <p:tgtEl>
                                          <p:spTgt spid="39">
                                            <p:txEl>
                                              <p:pRg st="0" end="0"/>
                                            </p:txEl>
                                          </p:spTgt>
                                        </p:tgtEl>
                                        <p:attrNameLst>
                                          <p:attrName>style.visibility</p:attrName>
                                        </p:attrNameLst>
                                      </p:cBhvr>
                                      <p:to>
                                        <p:strVal val="visible"/>
                                      </p:to>
                                    </p:set>
                                    <p:animEffect transition="in" filter="fade">
                                      <p:cBhvr>
                                        <p:cTn id="24" dur="500"/>
                                        <p:tgtEl>
                                          <p:spTgt spid="39">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9">
                                            <p:txEl>
                                              <p:pRg st="1" end="1"/>
                                            </p:txEl>
                                          </p:spTgt>
                                        </p:tgtEl>
                                        <p:attrNameLst>
                                          <p:attrName>style.visibility</p:attrName>
                                        </p:attrNameLst>
                                      </p:cBhvr>
                                      <p:to>
                                        <p:strVal val="visible"/>
                                      </p:to>
                                    </p:set>
                                    <p:animEffect transition="in" filter="fade">
                                      <p:cBhvr>
                                        <p:cTn id="29" dur="500"/>
                                        <p:tgtEl>
                                          <p:spTgt spid="39">
                                            <p:txEl>
                                              <p:pRg st="1" end="1"/>
                                            </p:txEl>
                                          </p:spTgt>
                                        </p:tgtEl>
                                      </p:cBhvr>
                                    </p:animEffect>
                                  </p:childTnLst>
                                </p:cTn>
                              </p:par>
                              <p:par>
                                <p:cTn id="30" presetID="19" presetClass="emph" presetSubtype="0" fill="hold" nodeType="withEffect">
                                  <p:stCondLst>
                                    <p:cond delay="0"/>
                                  </p:stCondLst>
                                  <p:childTnLst>
                                    <p:animClr clrSpc="rgb" dir="cw">
                                      <p:cBhvr override="childStyle">
                                        <p:cTn id="31" dur="500" fill="hold"/>
                                        <p:tgtEl>
                                          <p:spTgt spid="39">
                                            <p:txEl>
                                              <p:pRg st="0" end="0"/>
                                            </p:txEl>
                                          </p:spTgt>
                                        </p:tgtEl>
                                        <p:attrNameLst>
                                          <p:attrName>style.color</p:attrName>
                                        </p:attrNameLst>
                                      </p:cBhvr>
                                      <p:to>
                                        <a:schemeClr val="folHlink"/>
                                      </p:to>
                                    </p:animClr>
                                    <p:animClr clrSpc="rgb" dir="cw">
                                      <p:cBhvr>
                                        <p:cTn id="32" dur="500" fill="hold"/>
                                        <p:tgtEl>
                                          <p:spTgt spid="39">
                                            <p:txEl>
                                              <p:pRg st="0" end="0"/>
                                            </p:txEl>
                                          </p:spTgt>
                                        </p:tgtEl>
                                        <p:attrNameLst>
                                          <p:attrName>fillcolor</p:attrName>
                                        </p:attrNameLst>
                                      </p:cBhvr>
                                      <p:to>
                                        <a:schemeClr val="folHlink"/>
                                      </p:to>
                                    </p:animClr>
                                    <p:set>
                                      <p:cBhvr>
                                        <p:cTn id="33" dur="500" fill="hold"/>
                                        <p:tgtEl>
                                          <p:spTgt spid="39">
                                            <p:txEl>
                                              <p:pRg st="0" end="0"/>
                                            </p:txEl>
                                          </p:spTgt>
                                        </p:tgtEl>
                                        <p:attrNameLst>
                                          <p:attrName>fill.type</p:attrName>
                                        </p:attrNameLst>
                                      </p:cBhvr>
                                      <p:to>
                                        <p:strVal val="solid"/>
                                      </p:to>
                                    </p:set>
                                    <p:set>
                                      <p:cBhvr>
                                        <p:cTn id="34" dur="500" fill="hold"/>
                                        <p:tgtEl>
                                          <p:spTgt spid="39">
                                            <p:txEl>
                                              <p:pRg st="0" end="0"/>
                                            </p:txEl>
                                          </p:spTgt>
                                        </p:tgtEl>
                                        <p:attrNameLst>
                                          <p:attrName>fill.on</p:attrName>
                                        </p:attrNameLst>
                                      </p:cBhvr>
                                      <p:to>
                                        <p:strVal val="tru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9">
                                            <p:txEl>
                                              <p:pRg st="2" end="2"/>
                                            </p:txEl>
                                          </p:spTgt>
                                        </p:tgtEl>
                                        <p:attrNameLst>
                                          <p:attrName>style.visibility</p:attrName>
                                        </p:attrNameLst>
                                      </p:cBhvr>
                                      <p:to>
                                        <p:strVal val="visible"/>
                                      </p:to>
                                    </p:set>
                                    <p:animEffect transition="in" filter="fade">
                                      <p:cBhvr>
                                        <p:cTn id="39" dur="500"/>
                                        <p:tgtEl>
                                          <p:spTgt spid="39">
                                            <p:txEl>
                                              <p:pRg st="2" end="2"/>
                                            </p:txEl>
                                          </p:spTgt>
                                        </p:tgtEl>
                                      </p:cBhvr>
                                    </p:animEffect>
                                  </p:childTnLst>
                                </p:cTn>
                              </p:par>
                              <p:par>
                                <p:cTn id="40" presetID="19" presetClass="emph" presetSubtype="0" fill="hold" nodeType="withEffect">
                                  <p:stCondLst>
                                    <p:cond delay="0"/>
                                  </p:stCondLst>
                                  <p:childTnLst>
                                    <p:animClr clrSpc="rgb" dir="cw">
                                      <p:cBhvr override="childStyle">
                                        <p:cTn id="41" dur="500" fill="hold"/>
                                        <p:tgtEl>
                                          <p:spTgt spid="39">
                                            <p:txEl>
                                              <p:pRg st="1" end="1"/>
                                            </p:txEl>
                                          </p:spTgt>
                                        </p:tgtEl>
                                        <p:attrNameLst>
                                          <p:attrName>style.color</p:attrName>
                                        </p:attrNameLst>
                                      </p:cBhvr>
                                      <p:to>
                                        <a:schemeClr val="folHlink"/>
                                      </p:to>
                                    </p:animClr>
                                    <p:animClr clrSpc="rgb" dir="cw">
                                      <p:cBhvr>
                                        <p:cTn id="42" dur="500" fill="hold"/>
                                        <p:tgtEl>
                                          <p:spTgt spid="39">
                                            <p:txEl>
                                              <p:pRg st="1" end="1"/>
                                            </p:txEl>
                                          </p:spTgt>
                                        </p:tgtEl>
                                        <p:attrNameLst>
                                          <p:attrName>fillcolor</p:attrName>
                                        </p:attrNameLst>
                                      </p:cBhvr>
                                      <p:to>
                                        <a:schemeClr val="folHlink"/>
                                      </p:to>
                                    </p:animClr>
                                    <p:set>
                                      <p:cBhvr>
                                        <p:cTn id="43" dur="500" fill="hold"/>
                                        <p:tgtEl>
                                          <p:spTgt spid="39">
                                            <p:txEl>
                                              <p:pRg st="1" end="1"/>
                                            </p:txEl>
                                          </p:spTgt>
                                        </p:tgtEl>
                                        <p:attrNameLst>
                                          <p:attrName>fill.type</p:attrName>
                                        </p:attrNameLst>
                                      </p:cBhvr>
                                      <p:to>
                                        <p:strVal val="solid"/>
                                      </p:to>
                                    </p:set>
                                    <p:set>
                                      <p:cBhvr>
                                        <p:cTn id="44" dur="500" fill="hold"/>
                                        <p:tgtEl>
                                          <p:spTgt spid="39">
                                            <p:txEl>
                                              <p:pRg st="1" end="1"/>
                                            </p:txEl>
                                          </p:spTgt>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9">
                                            <p:txEl>
                                              <p:pRg st="3" end="3"/>
                                            </p:txEl>
                                          </p:spTgt>
                                        </p:tgtEl>
                                        <p:attrNameLst>
                                          <p:attrName>style.visibility</p:attrName>
                                        </p:attrNameLst>
                                      </p:cBhvr>
                                      <p:to>
                                        <p:strVal val="visible"/>
                                      </p:to>
                                    </p:set>
                                    <p:animEffect transition="in" filter="fade">
                                      <p:cBhvr>
                                        <p:cTn id="49" dur="500"/>
                                        <p:tgtEl>
                                          <p:spTgt spid="39">
                                            <p:txEl>
                                              <p:pRg st="3" end="3"/>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39">
                                            <p:txEl>
                                              <p:pRg st="4" end="4"/>
                                            </p:txEl>
                                          </p:spTgt>
                                        </p:tgtEl>
                                        <p:attrNameLst>
                                          <p:attrName>style.visibility</p:attrName>
                                        </p:attrNameLst>
                                      </p:cBhvr>
                                      <p:to>
                                        <p:strVal val="visible"/>
                                      </p:to>
                                    </p:set>
                                    <p:animEffect transition="in" filter="fade">
                                      <p:cBhvr>
                                        <p:cTn id="54" dur="500"/>
                                        <p:tgtEl>
                                          <p:spTgt spid="39">
                                            <p:txEl>
                                              <p:pRg st="4" end="4"/>
                                            </p:txEl>
                                          </p:spTgt>
                                        </p:tgtEl>
                                      </p:cBhvr>
                                    </p:animEffect>
                                  </p:childTnLst>
                                </p:cTn>
                              </p:par>
                              <p:par>
                                <p:cTn id="55" presetID="19" presetClass="emph" presetSubtype="0" fill="hold" nodeType="withEffect">
                                  <p:stCondLst>
                                    <p:cond delay="0"/>
                                  </p:stCondLst>
                                  <p:childTnLst>
                                    <p:animClr clrSpc="rgb" dir="cw">
                                      <p:cBhvr override="childStyle">
                                        <p:cTn id="56" dur="500" fill="hold"/>
                                        <p:tgtEl>
                                          <p:spTgt spid="39">
                                            <p:txEl>
                                              <p:pRg st="2" end="2"/>
                                            </p:txEl>
                                          </p:spTgt>
                                        </p:tgtEl>
                                        <p:attrNameLst>
                                          <p:attrName>style.color</p:attrName>
                                        </p:attrNameLst>
                                      </p:cBhvr>
                                      <p:to>
                                        <a:schemeClr val="folHlink"/>
                                      </p:to>
                                    </p:animClr>
                                    <p:animClr clrSpc="rgb" dir="cw">
                                      <p:cBhvr>
                                        <p:cTn id="57" dur="500" fill="hold"/>
                                        <p:tgtEl>
                                          <p:spTgt spid="39">
                                            <p:txEl>
                                              <p:pRg st="2" end="2"/>
                                            </p:txEl>
                                          </p:spTgt>
                                        </p:tgtEl>
                                        <p:attrNameLst>
                                          <p:attrName>fillcolor</p:attrName>
                                        </p:attrNameLst>
                                      </p:cBhvr>
                                      <p:to>
                                        <a:schemeClr val="folHlink"/>
                                      </p:to>
                                    </p:animClr>
                                    <p:set>
                                      <p:cBhvr>
                                        <p:cTn id="58" dur="500" fill="hold"/>
                                        <p:tgtEl>
                                          <p:spTgt spid="39">
                                            <p:txEl>
                                              <p:pRg st="2" end="2"/>
                                            </p:txEl>
                                          </p:spTgt>
                                        </p:tgtEl>
                                        <p:attrNameLst>
                                          <p:attrName>fill.type</p:attrName>
                                        </p:attrNameLst>
                                      </p:cBhvr>
                                      <p:to>
                                        <p:strVal val="solid"/>
                                      </p:to>
                                    </p:set>
                                    <p:set>
                                      <p:cBhvr>
                                        <p:cTn id="59" dur="500" fill="hold"/>
                                        <p:tgtEl>
                                          <p:spTgt spid="39">
                                            <p:txEl>
                                              <p:pRg st="2" end="2"/>
                                            </p:txEl>
                                          </p:spTgt>
                                        </p:tgtEl>
                                        <p:attrNameLst>
                                          <p:attrName>fill.on</p:attrName>
                                        </p:attrNameLst>
                                      </p:cBhvr>
                                      <p:to>
                                        <p:strVal val="true"/>
                                      </p:to>
                                    </p:se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500"/>
                                        <p:tgtEl>
                                          <p:spTgt spid="37"/>
                                        </p:tgtEl>
                                      </p:cBhvr>
                                    </p:animEffect>
                                  </p:childTnLst>
                                </p:cTn>
                              </p:par>
                              <p:par>
                                <p:cTn id="65" presetID="19" presetClass="emph" presetSubtype="0" fill="hold" nodeType="withEffect">
                                  <p:stCondLst>
                                    <p:cond delay="0"/>
                                  </p:stCondLst>
                                  <p:childTnLst>
                                    <p:animClr clrSpc="rgb" dir="cw">
                                      <p:cBhvr override="childStyle">
                                        <p:cTn id="66" dur="500" fill="hold"/>
                                        <p:tgtEl>
                                          <p:spTgt spid="39">
                                            <p:txEl>
                                              <p:pRg st="3" end="3"/>
                                            </p:txEl>
                                          </p:spTgt>
                                        </p:tgtEl>
                                        <p:attrNameLst>
                                          <p:attrName>style.color</p:attrName>
                                        </p:attrNameLst>
                                      </p:cBhvr>
                                      <p:to>
                                        <a:schemeClr val="folHlink"/>
                                      </p:to>
                                    </p:animClr>
                                    <p:animClr clrSpc="rgb" dir="cw">
                                      <p:cBhvr>
                                        <p:cTn id="67" dur="500" fill="hold"/>
                                        <p:tgtEl>
                                          <p:spTgt spid="39">
                                            <p:txEl>
                                              <p:pRg st="3" end="3"/>
                                            </p:txEl>
                                          </p:spTgt>
                                        </p:tgtEl>
                                        <p:attrNameLst>
                                          <p:attrName>fillcolor</p:attrName>
                                        </p:attrNameLst>
                                      </p:cBhvr>
                                      <p:to>
                                        <a:schemeClr val="folHlink"/>
                                      </p:to>
                                    </p:animClr>
                                    <p:set>
                                      <p:cBhvr>
                                        <p:cTn id="68" dur="500" fill="hold"/>
                                        <p:tgtEl>
                                          <p:spTgt spid="39">
                                            <p:txEl>
                                              <p:pRg st="3" end="3"/>
                                            </p:txEl>
                                          </p:spTgt>
                                        </p:tgtEl>
                                        <p:attrNameLst>
                                          <p:attrName>fill.type</p:attrName>
                                        </p:attrNameLst>
                                      </p:cBhvr>
                                      <p:to>
                                        <p:strVal val="solid"/>
                                      </p:to>
                                    </p:set>
                                    <p:set>
                                      <p:cBhvr>
                                        <p:cTn id="69" dur="500" fill="hold"/>
                                        <p:tgtEl>
                                          <p:spTgt spid="39">
                                            <p:txEl>
                                              <p:pRg st="3" end="3"/>
                                            </p:txEl>
                                          </p:spTgt>
                                        </p:tgtEl>
                                        <p:attrNameLst>
                                          <p:attrName>fill.on</p:attrName>
                                        </p:attrNameLst>
                                      </p:cBhvr>
                                      <p:to>
                                        <p:strVal val="true"/>
                                      </p:to>
                                    </p:set>
                                  </p:childTnLst>
                                </p:cTn>
                              </p:par>
                              <p:par>
                                <p:cTn id="70" presetID="19" presetClass="emph" presetSubtype="0" fill="hold" nodeType="withEffect">
                                  <p:stCondLst>
                                    <p:cond delay="0"/>
                                  </p:stCondLst>
                                  <p:childTnLst>
                                    <p:animClr clrSpc="rgb" dir="cw">
                                      <p:cBhvr override="childStyle">
                                        <p:cTn id="71" dur="500" fill="hold"/>
                                        <p:tgtEl>
                                          <p:spTgt spid="39">
                                            <p:txEl>
                                              <p:pRg st="4" end="4"/>
                                            </p:txEl>
                                          </p:spTgt>
                                        </p:tgtEl>
                                        <p:attrNameLst>
                                          <p:attrName>style.color</p:attrName>
                                        </p:attrNameLst>
                                      </p:cBhvr>
                                      <p:to>
                                        <a:schemeClr val="folHlink"/>
                                      </p:to>
                                    </p:animClr>
                                    <p:animClr clrSpc="rgb" dir="cw">
                                      <p:cBhvr>
                                        <p:cTn id="72" dur="500" fill="hold"/>
                                        <p:tgtEl>
                                          <p:spTgt spid="39">
                                            <p:txEl>
                                              <p:pRg st="4" end="4"/>
                                            </p:txEl>
                                          </p:spTgt>
                                        </p:tgtEl>
                                        <p:attrNameLst>
                                          <p:attrName>fillcolor</p:attrName>
                                        </p:attrNameLst>
                                      </p:cBhvr>
                                      <p:to>
                                        <a:schemeClr val="folHlink"/>
                                      </p:to>
                                    </p:animClr>
                                    <p:set>
                                      <p:cBhvr>
                                        <p:cTn id="73" dur="500" fill="hold"/>
                                        <p:tgtEl>
                                          <p:spTgt spid="39">
                                            <p:txEl>
                                              <p:pRg st="4" end="4"/>
                                            </p:txEl>
                                          </p:spTgt>
                                        </p:tgtEl>
                                        <p:attrNameLst>
                                          <p:attrName>fill.type</p:attrName>
                                        </p:attrNameLst>
                                      </p:cBhvr>
                                      <p:to>
                                        <p:strVal val="solid"/>
                                      </p:to>
                                    </p:set>
                                    <p:set>
                                      <p:cBhvr>
                                        <p:cTn id="74" dur="500" fill="hold"/>
                                        <p:tgtEl>
                                          <p:spTgt spid="39">
                                            <p:txEl>
                                              <p:pRg st="4" end="4"/>
                                            </p:txEl>
                                          </p:spTgt>
                                        </p:tgtEl>
                                        <p:attrNameLst>
                                          <p:attrName>fill.on</p:attrName>
                                        </p:attrNameLst>
                                      </p:cBhvr>
                                      <p:to>
                                        <p:strVal val="true"/>
                                      </p:to>
                                    </p:set>
                                  </p:childTnLst>
                                </p:cTn>
                              </p:par>
                              <p:par>
                                <p:cTn id="75" presetID="10" presetClass="entr" presetSubtype="0" fill="hold" nodeType="withEffect">
                                  <p:stCondLst>
                                    <p:cond delay="0"/>
                                  </p:stCondLst>
                                  <p:childTnLst>
                                    <p:set>
                                      <p:cBhvr>
                                        <p:cTn id="76" dur="1" fill="hold">
                                          <p:stCondLst>
                                            <p:cond delay="0"/>
                                          </p:stCondLst>
                                        </p:cTn>
                                        <p:tgtEl>
                                          <p:spTgt spid="31">
                                            <p:txEl>
                                              <p:pRg st="0" end="0"/>
                                            </p:txEl>
                                          </p:spTgt>
                                        </p:tgtEl>
                                        <p:attrNameLst>
                                          <p:attrName>style.visibility</p:attrName>
                                        </p:attrNameLst>
                                      </p:cBhvr>
                                      <p:to>
                                        <p:strVal val="visible"/>
                                      </p:to>
                                    </p:set>
                                    <p:animEffect transition="in" filter="fade">
                                      <p:cBhvr>
                                        <p:cTn id="77" dur="500"/>
                                        <p:tgtEl>
                                          <p:spTgt spid="31">
                                            <p:txEl>
                                              <p:pRg st="0" end="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1">
                                            <p:txEl>
                                              <p:pRg st="1" end="1"/>
                                            </p:txEl>
                                          </p:spTgt>
                                        </p:tgtEl>
                                        <p:attrNameLst>
                                          <p:attrName>style.visibility</p:attrName>
                                        </p:attrNameLst>
                                      </p:cBhvr>
                                      <p:to>
                                        <p:strVal val="visible"/>
                                      </p:to>
                                    </p:set>
                                    <p:animEffect transition="in" filter="fade">
                                      <p:cBhvr>
                                        <p:cTn id="82" dur="500"/>
                                        <p:tgtEl>
                                          <p:spTgt spid="31">
                                            <p:txEl>
                                              <p:pRg st="1" end="1"/>
                                            </p:txEl>
                                          </p:spTgt>
                                        </p:tgtEl>
                                      </p:cBhvr>
                                    </p:animEffect>
                                  </p:childTnLst>
                                </p:cTn>
                              </p:par>
                              <p:par>
                                <p:cTn id="83" presetID="19" presetClass="emph" presetSubtype="0" fill="hold" nodeType="withEffect">
                                  <p:stCondLst>
                                    <p:cond delay="0"/>
                                  </p:stCondLst>
                                  <p:childTnLst>
                                    <p:animClr clrSpc="rgb" dir="cw">
                                      <p:cBhvr override="childStyle">
                                        <p:cTn id="84" dur="500" fill="hold"/>
                                        <p:tgtEl>
                                          <p:spTgt spid="31">
                                            <p:txEl>
                                              <p:pRg st="0" end="0"/>
                                            </p:txEl>
                                          </p:spTgt>
                                        </p:tgtEl>
                                        <p:attrNameLst>
                                          <p:attrName>style.color</p:attrName>
                                        </p:attrNameLst>
                                      </p:cBhvr>
                                      <p:to>
                                        <a:schemeClr val="folHlink"/>
                                      </p:to>
                                    </p:animClr>
                                    <p:animClr clrSpc="rgb" dir="cw">
                                      <p:cBhvr>
                                        <p:cTn id="85" dur="500" fill="hold"/>
                                        <p:tgtEl>
                                          <p:spTgt spid="31">
                                            <p:txEl>
                                              <p:pRg st="0" end="0"/>
                                            </p:txEl>
                                          </p:spTgt>
                                        </p:tgtEl>
                                        <p:attrNameLst>
                                          <p:attrName>fillcolor</p:attrName>
                                        </p:attrNameLst>
                                      </p:cBhvr>
                                      <p:to>
                                        <a:schemeClr val="folHlink"/>
                                      </p:to>
                                    </p:animClr>
                                    <p:set>
                                      <p:cBhvr>
                                        <p:cTn id="86" dur="500" fill="hold"/>
                                        <p:tgtEl>
                                          <p:spTgt spid="31">
                                            <p:txEl>
                                              <p:pRg st="0" end="0"/>
                                            </p:txEl>
                                          </p:spTgt>
                                        </p:tgtEl>
                                        <p:attrNameLst>
                                          <p:attrName>fill.type</p:attrName>
                                        </p:attrNameLst>
                                      </p:cBhvr>
                                      <p:to>
                                        <p:strVal val="solid"/>
                                      </p:to>
                                    </p:set>
                                    <p:set>
                                      <p:cBhvr>
                                        <p:cTn id="87" dur="500" fill="hold"/>
                                        <p:tgtEl>
                                          <p:spTgt spid="31">
                                            <p:txEl>
                                              <p:pRg st="0" end="0"/>
                                            </p:txEl>
                                          </p:spTgt>
                                        </p:tgtEl>
                                        <p:attrNameLst>
                                          <p:attrName>fill.on</p:attrName>
                                        </p:attrNameLst>
                                      </p:cBhvr>
                                      <p:to>
                                        <p:strVal val="true"/>
                                      </p:to>
                                    </p:se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1">
                                            <p:txEl>
                                              <p:pRg st="2" end="2"/>
                                            </p:txEl>
                                          </p:spTgt>
                                        </p:tgtEl>
                                        <p:attrNameLst>
                                          <p:attrName>style.visibility</p:attrName>
                                        </p:attrNameLst>
                                      </p:cBhvr>
                                      <p:to>
                                        <p:strVal val="visible"/>
                                      </p:to>
                                    </p:set>
                                    <p:animEffect transition="in" filter="fade">
                                      <p:cBhvr>
                                        <p:cTn id="92" dur="500"/>
                                        <p:tgtEl>
                                          <p:spTgt spid="31">
                                            <p:txEl>
                                              <p:pRg st="2" end="2"/>
                                            </p:txEl>
                                          </p:spTgt>
                                        </p:tgtEl>
                                      </p:cBhvr>
                                    </p:animEffect>
                                  </p:childTnLst>
                                </p:cTn>
                              </p:par>
                              <p:par>
                                <p:cTn id="93" presetID="19" presetClass="emph" presetSubtype="0" fill="hold" nodeType="withEffect">
                                  <p:stCondLst>
                                    <p:cond delay="0"/>
                                  </p:stCondLst>
                                  <p:childTnLst>
                                    <p:animClr clrSpc="rgb" dir="cw">
                                      <p:cBhvr override="childStyle">
                                        <p:cTn id="94" dur="500" fill="hold"/>
                                        <p:tgtEl>
                                          <p:spTgt spid="31">
                                            <p:txEl>
                                              <p:pRg st="1" end="1"/>
                                            </p:txEl>
                                          </p:spTgt>
                                        </p:tgtEl>
                                        <p:attrNameLst>
                                          <p:attrName>style.color</p:attrName>
                                        </p:attrNameLst>
                                      </p:cBhvr>
                                      <p:to>
                                        <a:schemeClr val="folHlink"/>
                                      </p:to>
                                    </p:animClr>
                                    <p:animClr clrSpc="rgb" dir="cw">
                                      <p:cBhvr>
                                        <p:cTn id="95" dur="500" fill="hold"/>
                                        <p:tgtEl>
                                          <p:spTgt spid="31">
                                            <p:txEl>
                                              <p:pRg st="1" end="1"/>
                                            </p:txEl>
                                          </p:spTgt>
                                        </p:tgtEl>
                                        <p:attrNameLst>
                                          <p:attrName>fillcolor</p:attrName>
                                        </p:attrNameLst>
                                      </p:cBhvr>
                                      <p:to>
                                        <a:schemeClr val="folHlink"/>
                                      </p:to>
                                    </p:animClr>
                                    <p:set>
                                      <p:cBhvr>
                                        <p:cTn id="96" dur="500" fill="hold"/>
                                        <p:tgtEl>
                                          <p:spTgt spid="31">
                                            <p:txEl>
                                              <p:pRg st="1" end="1"/>
                                            </p:txEl>
                                          </p:spTgt>
                                        </p:tgtEl>
                                        <p:attrNameLst>
                                          <p:attrName>fill.type</p:attrName>
                                        </p:attrNameLst>
                                      </p:cBhvr>
                                      <p:to>
                                        <p:strVal val="solid"/>
                                      </p:to>
                                    </p:set>
                                    <p:set>
                                      <p:cBhvr>
                                        <p:cTn id="97" dur="500" fill="hold"/>
                                        <p:tgtEl>
                                          <p:spTgt spid="31">
                                            <p:txEl>
                                              <p:pRg st="1" end="1"/>
                                            </p:txEl>
                                          </p:spTgt>
                                        </p:tgtEl>
                                        <p:attrNameLst>
                                          <p:attrName>fill.on</p:attrName>
                                        </p:attrNameLst>
                                      </p:cBhvr>
                                      <p:to>
                                        <p:strVal val="true"/>
                                      </p:to>
                                    </p:se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31">
                                            <p:txEl>
                                              <p:pRg st="3" end="3"/>
                                            </p:txEl>
                                          </p:spTgt>
                                        </p:tgtEl>
                                        <p:attrNameLst>
                                          <p:attrName>style.visibility</p:attrName>
                                        </p:attrNameLst>
                                      </p:cBhvr>
                                      <p:to>
                                        <p:strVal val="visible"/>
                                      </p:to>
                                    </p:set>
                                    <p:animEffect transition="in" filter="fade">
                                      <p:cBhvr>
                                        <p:cTn id="102" dur="500"/>
                                        <p:tgtEl>
                                          <p:spTgt spid="31">
                                            <p:txEl>
                                              <p:pRg st="3" end="3"/>
                                            </p:txEl>
                                          </p:spTgt>
                                        </p:tgtEl>
                                      </p:cBhvr>
                                    </p:animEffect>
                                  </p:childTnLst>
                                </p:cTn>
                              </p:par>
                              <p:par>
                                <p:cTn id="103" presetID="19" presetClass="emph" presetSubtype="0" fill="hold" nodeType="withEffect">
                                  <p:stCondLst>
                                    <p:cond delay="0"/>
                                  </p:stCondLst>
                                  <p:childTnLst>
                                    <p:animClr clrSpc="rgb" dir="cw">
                                      <p:cBhvr override="childStyle">
                                        <p:cTn id="104" dur="500" fill="hold"/>
                                        <p:tgtEl>
                                          <p:spTgt spid="31">
                                            <p:txEl>
                                              <p:pRg st="2" end="2"/>
                                            </p:txEl>
                                          </p:spTgt>
                                        </p:tgtEl>
                                        <p:attrNameLst>
                                          <p:attrName>style.color</p:attrName>
                                        </p:attrNameLst>
                                      </p:cBhvr>
                                      <p:to>
                                        <a:schemeClr val="folHlink"/>
                                      </p:to>
                                    </p:animClr>
                                    <p:animClr clrSpc="rgb" dir="cw">
                                      <p:cBhvr>
                                        <p:cTn id="105" dur="500" fill="hold"/>
                                        <p:tgtEl>
                                          <p:spTgt spid="31">
                                            <p:txEl>
                                              <p:pRg st="2" end="2"/>
                                            </p:txEl>
                                          </p:spTgt>
                                        </p:tgtEl>
                                        <p:attrNameLst>
                                          <p:attrName>fillcolor</p:attrName>
                                        </p:attrNameLst>
                                      </p:cBhvr>
                                      <p:to>
                                        <a:schemeClr val="folHlink"/>
                                      </p:to>
                                    </p:animClr>
                                    <p:set>
                                      <p:cBhvr>
                                        <p:cTn id="106" dur="500" fill="hold"/>
                                        <p:tgtEl>
                                          <p:spTgt spid="31">
                                            <p:txEl>
                                              <p:pRg st="2" end="2"/>
                                            </p:txEl>
                                          </p:spTgt>
                                        </p:tgtEl>
                                        <p:attrNameLst>
                                          <p:attrName>fill.type</p:attrName>
                                        </p:attrNameLst>
                                      </p:cBhvr>
                                      <p:to>
                                        <p:strVal val="solid"/>
                                      </p:to>
                                    </p:set>
                                    <p:set>
                                      <p:cBhvr>
                                        <p:cTn id="107" dur="500" fill="hold"/>
                                        <p:tgtEl>
                                          <p:spTgt spid="31">
                                            <p:txEl>
                                              <p:pRg st="2" end="2"/>
                                            </p:txEl>
                                          </p:spTgt>
                                        </p:tgtEl>
                                        <p:attrNameLst>
                                          <p:attrName>fill.on</p:attrName>
                                        </p:attrNameLst>
                                      </p:cBhvr>
                                      <p:to>
                                        <p:strVal val="true"/>
                                      </p:to>
                                    </p:set>
                                  </p:childTnLst>
                                </p:cTn>
                              </p:par>
                            </p:childTnLst>
                          </p:cTn>
                        </p:par>
                      </p:childTnLst>
                    </p:cTn>
                  </p:par>
                  <p:par>
                    <p:cTn id="108" fill="hold">
                      <p:stCondLst>
                        <p:cond delay="indefinite"/>
                      </p:stCondLst>
                      <p:childTnLst>
                        <p:par>
                          <p:cTn id="109" fill="hold">
                            <p:stCondLst>
                              <p:cond delay="0"/>
                            </p:stCondLst>
                            <p:childTnLst>
                              <p:par>
                                <p:cTn id="110" presetID="9" presetClass="exit" presetSubtype="0" fill="hold" nodeType="clickEffect">
                                  <p:stCondLst>
                                    <p:cond delay="0"/>
                                  </p:stCondLst>
                                  <p:childTnLst>
                                    <p:animEffect transition="out" filter="dissolve">
                                      <p:cBhvr>
                                        <p:cTn id="111" dur="1000"/>
                                        <p:tgtEl>
                                          <p:spTgt spid="87"/>
                                        </p:tgtEl>
                                      </p:cBhvr>
                                    </p:animEffect>
                                    <p:set>
                                      <p:cBhvr>
                                        <p:cTn id="112" dur="1" fill="hold">
                                          <p:stCondLst>
                                            <p:cond delay="999"/>
                                          </p:stCondLst>
                                        </p:cTn>
                                        <p:tgtEl>
                                          <p:spTgt spid="87"/>
                                        </p:tgtEl>
                                        <p:attrNameLst>
                                          <p:attrName>style.visibility</p:attrName>
                                        </p:attrNameLst>
                                      </p:cBhvr>
                                      <p:to>
                                        <p:strVal val="hidden"/>
                                      </p:to>
                                    </p:set>
                                  </p:childTnLst>
                                </p:cTn>
                              </p:par>
                              <p:par>
                                <p:cTn id="113" presetID="19" presetClass="emph" presetSubtype="0" fill="hold" nodeType="withEffect">
                                  <p:stCondLst>
                                    <p:cond delay="0"/>
                                  </p:stCondLst>
                                  <p:childTnLst>
                                    <p:animClr clrSpc="rgb" dir="cw">
                                      <p:cBhvr override="childStyle">
                                        <p:cTn id="114" dur="500" fill="hold"/>
                                        <p:tgtEl>
                                          <p:spTgt spid="31">
                                            <p:txEl>
                                              <p:pRg st="3" end="3"/>
                                            </p:txEl>
                                          </p:spTgt>
                                        </p:tgtEl>
                                        <p:attrNameLst>
                                          <p:attrName>style.color</p:attrName>
                                        </p:attrNameLst>
                                      </p:cBhvr>
                                      <p:to>
                                        <a:schemeClr val="folHlink"/>
                                      </p:to>
                                    </p:animClr>
                                    <p:animClr clrSpc="rgb" dir="cw">
                                      <p:cBhvr>
                                        <p:cTn id="115" dur="500" fill="hold"/>
                                        <p:tgtEl>
                                          <p:spTgt spid="31">
                                            <p:txEl>
                                              <p:pRg st="3" end="3"/>
                                            </p:txEl>
                                          </p:spTgt>
                                        </p:tgtEl>
                                        <p:attrNameLst>
                                          <p:attrName>fillcolor</p:attrName>
                                        </p:attrNameLst>
                                      </p:cBhvr>
                                      <p:to>
                                        <a:schemeClr val="folHlink"/>
                                      </p:to>
                                    </p:animClr>
                                    <p:set>
                                      <p:cBhvr>
                                        <p:cTn id="116" dur="500" fill="hold"/>
                                        <p:tgtEl>
                                          <p:spTgt spid="31">
                                            <p:txEl>
                                              <p:pRg st="3" end="3"/>
                                            </p:txEl>
                                          </p:spTgt>
                                        </p:tgtEl>
                                        <p:attrNameLst>
                                          <p:attrName>fill.type</p:attrName>
                                        </p:attrNameLst>
                                      </p:cBhvr>
                                      <p:to>
                                        <p:strVal val="solid"/>
                                      </p:to>
                                    </p:set>
                                    <p:set>
                                      <p:cBhvr>
                                        <p:cTn id="117" dur="500" fill="hold"/>
                                        <p:tgtEl>
                                          <p:spTgt spid="31">
                                            <p:txEl>
                                              <p:pRg st="3" end="3"/>
                                            </p:txEl>
                                          </p:spTgt>
                                        </p:tgtEl>
                                        <p:attrNameLst>
                                          <p:attrName>fill.on</p:attrName>
                                        </p:attrNameLst>
                                      </p:cBhvr>
                                      <p:to>
                                        <p:strVal val="true"/>
                                      </p:to>
                                    </p:set>
                                  </p:childTnLst>
                                </p:cTn>
                              </p:par>
                            </p:childTnLst>
                          </p:cTn>
                        </p:par>
                        <p:par>
                          <p:cTn id="118" fill="hold">
                            <p:stCondLst>
                              <p:cond delay="1000"/>
                            </p:stCondLst>
                            <p:childTnLst>
                              <p:par>
                                <p:cTn id="119" presetID="9" presetClass="entr" presetSubtype="0" fill="hold" nodeType="afterEffect">
                                  <p:stCondLst>
                                    <p:cond delay="0"/>
                                  </p:stCondLst>
                                  <p:childTnLst>
                                    <p:set>
                                      <p:cBhvr>
                                        <p:cTn id="120" dur="1" fill="hold">
                                          <p:stCondLst>
                                            <p:cond delay="0"/>
                                          </p:stCondLst>
                                        </p:cTn>
                                        <p:tgtEl>
                                          <p:spTgt spid="74"/>
                                        </p:tgtEl>
                                        <p:attrNameLst>
                                          <p:attrName>style.visibility</p:attrName>
                                        </p:attrNameLst>
                                      </p:cBhvr>
                                      <p:to>
                                        <p:strVal val="visible"/>
                                      </p:to>
                                    </p:set>
                                    <p:animEffect transition="in" filter="dissolve">
                                      <p:cBhvr>
                                        <p:cTn id="121" dur="1000"/>
                                        <p:tgtEl>
                                          <p:spTgt spid="74"/>
                                        </p:tgtEl>
                                      </p:cBhvr>
                                    </p:animEffect>
                                  </p:childTnLst>
                                </p:cTn>
                              </p:par>
                              <p:par>
                                <p:cTn id="122" presetID="9" presetClass="entr" presetSubtype="0" fill="hold" grpId="0" nodeType="withEffect">
                                  <p:stCondLst>
                                    <p:cond delay="0"/>
                                  </p:stCondLst>
                                  <p:childTnLst>
                                    <p:set>
                                      <p:cBhvr>
                                        <p:cTn id="123" dur="1" fill="hold">
                                          <p:stCondLst>
                                            <p:cond delay="0"/>
                                          </p:stCondLst>
                                        </p:cTn>
                                        <p:tgtEl>
                                          <p:spTgt spid="71"/>
                                        </p:tgtEl>
                                        <p:attrNameLst>
                                          <p:attrName>style.visibility</p:attrName>
                                        </p:attrNameLst>
                                      </p:cBhvr>
                                      <p:to>
                                        <p:strVal val="visible"/>
                                      </p:to>
                                    </p:set>
                                    <p:animEffect transition="in" filter="dissolve">
                                      <p:cBhvr>
                                        <p:cTn id="124" dur="1000"/>
                                        <p:tgtEl>
                                          <p:spTgt spid="71"/>
                                        </p:tgtEl>
                                      </p:cBhvr>
                                    </p:animEffect>
                                  </p:childTnLst>
                                </p:cTn>
                              </p:par>
                              <p:par>
                                <p:cTn id="125" presetID="9" presetClass="entr" presetSubtype="0" fill="hold" grpId="0" nodeType="withEffect">
                                  <p:stCondLst>
                                    <p:cond delay="0"/>
                                  </p:stCondLst>
                                  <p:childTnLst>
                                    <p:set>
                                      <p:cBhvr>
                                        <p:cTn id="126" dur="1" fill="hold">
                                          <p:stCondLst>
                                            <p:cond delay="0"/>
                                          </p:stCondLst>
                                        </p:cTn>
                                        <p:tgtEl>
                                          <p:spTgt spid="70"/>
                                        </p:tgtEl>
                                        <p:attrNameLst>
                                          <p:attrName>style.visibility</p:attrName>
                                        </p:attrNameLst>
                                      </p:cBhvr>
                                      <p:to>
                                        <p:strVal val="visible"/>
                                      </p:to>
                                    </p:set>
                                    <p:animEffect transition="in" filter="dissolve">
                                      <p:cBhvr>
                                        <p:cTn id="127"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3" grpId="0" animBg="1"/>
      <p:bldP spid="70" grpId="0" animBg="1"/>
      <p:bldP spid="71" grpId="0" animBg="1"/>
      <p:bldP spid="72" grpId="0" animBg="1"/>
      <p:bldP spid="7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C7B7673-2009-4848-AAC1-FD208DF31F21}"/>
              </a:ext>
            </a:extLst>
          </p:cNvPr>
          <p:cNvSpPr>
            <a:spLocks noGrp="1"/>
          </p:cNvSpPr>
          <p:nvPr>
            <p:ph type="body" sz="quarter" idx="11"/>
          </p:nvPr>
        </p:nvSpPr>
        <p:spPr>
          <a:xfrm>
            <a:off x="404631" y="359145"/>
            <a:ext cx="10793413" cy="542925"/>
          </a:xfrm>
        </p:spPr>
        <p:txBody>
          <a:bodyPr/>
          <a:lstStyle/>
          <a:p>
            <a:r>
              <a:rPr lang="en-US" dirty="0">
                <a:solidFill>
                  <a:schemeClr val="accent1"/>
                </a:solidFill>
              </a:rPr>
              <a:t>Environment</a:t>
            </a:r>
            <a:endParaRPr lang="nl-NL" dirty="0">
              <a:solidFill>
                <a:schemeClr val="accent1"/>
              </a:solidFill>
            </a:endParaRPr>
          </a:p>
        </p:txBody>
      </p:sp>
      <p:grpSp>
        <p:nvGrpSpPr>
          <p:cNvPr id="8" name="Group 7">
            <a:extLst>
              <a:ext uri="{FF2B5EF4-FFF2-40B4-BE49-F238E27FC236}">
                <a16:creationId xmlns:a16="http://schemas.microsoft.com/office/drawing/2014/main" id="{C4AE41C0-B97F-49DA-8826-AC46FDA3E9E1}"/>
              </a:ext>
            </a:extLst>
          </p:cNvPr>
          <p:cNvGrpSpPr/>
          <p:nvPr/>
        </p:nvGrpSpPr>
        <p:grpSpPr>
          <a:xfrm>
            <a:off x="822099" y="1957312"/>
            <a:ext cx="2887572" cy="2801989"/>
            <a:chOff x="822099" y="1957312"/>
            <a:chExt cx="2887572" cy="2801989"/>
          </a:xfrm>
        </p:grpSpPr>
        <p:sp>
          <p:nvSpPr>
            <p:cNvPr id="2" name="TextBox 1">
              <a:extLst>
                <a:ext uri="{FF2B5EF4-FFF2-40B4-BE49-F238E27FC236}">
                  <a16:creationId xmlns:a16="http://schemas.microsoft.com/office/drawing/2014/main" id="{C36F757A-0C74-4968-8E3D-E3725FC82E92}"/>
                </a:ext>
              </a:extLst>
            </p:cNvPr>
            <p:cNvSpPr txBox="1"/>
            <p:nvPr/>
          </p:nvSpPr>
          <p:spPr>
            <a:xfrm>
              <a:off x="1363608" y="4062187"/>
              <a:ext cx="1787990" cy="697114"/>
            </a:xfrm>
            <a:prstGeom prst="rect">
              <a:avLst/>
            </a:prstGeom>
            <a:noFill/>
          </p:spPr>
          <p:txBody>
            <a:bodyPr wrap="none" lIns="182880" tIns="146304" rIns="182880" bIns="146304" rtlCol="0">
              <a:spAutoFit/>
            </a:bodyPr>
            <a:lstStyle/>
            <a:p>
              <a:pP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Instances</a:t>
              </a:r>
              <a:endParaRPr lang="en-NL" sz="2900" dirty="0" err="1">
                <a:solidFill>
                  <a:schemeClr val="accent1"/>
                </a:solidFill>
                <a:latin typeface="Segoe UI Light" panose="020B0502040204020203" pitchFamily="34" charset="0"/>
                <a:cs typeface="Segoe UI Light" panose="020B0502040204020203" pitchFamily="34" charset="0"/>
              </a:endParaRPr>
            </a:p>
          </p:txBody>
        </p:sp>
        <p:pic>
          <p:nvPicPr>
            <p:cNvPr id="5" name="Picture 4">
              <a:extLst>
                <a:ext uri="{FF2B5EF4-FFF2-40B4-BE49-F238E27FC236}">
                  <a16:creationId xmlns:a16="http://schemas.microsoft.com/office/drawing/2014/main" id="{8D84D1C0-3152-45FF-BE84-6B7751CEAAC4}"/>
                </a:ext>
              </a:extLst>
            </p:cNvPr>
            <p:cNvPicPr>
              <a:picLocks noChangeAspect="1"/>
            </p:cNvPicPr>
            <p:nvPr/>
          </p:nvPicPr>
          <p:blipFill>
            <a:blip r:embed="rId3"/>
            <a:stretch>
              <a:fillRect/>
            </a:stretch>
          </p:blipFill>
          <p:spPr>
            <a:xfrm>
              <a:off x="822099" y="1957312"/>
              <a:ext cx="2887572" cy="1989718"/>
            </a:xfrm>
            <a:prstGeom prst="rect">
              <a:avLst/>
            </a:prstGeom>
          </p:spPr>
        </p:pic>
      </p:grpSp>
      <p:grpSp>
        <p:nvGrpSpPr>
          <p:cNvPr id="10" name="Group 9">
            <a:extLst>
              <a:ext uri="{FF2B5EF4-FFF2-40B4-BE49-F238E27FC236}">
                <a16:creationId xmlns:a16="http://schemas.microsoft.com/office/drawing/2014/main" id="{56FD2DEA-48FE-4AC0-9EF9-C6CA3E16B54A}"/>
              </a:ext>
            </a:extLst>
          </p:cNvPr>
          <p:cNvGrpSpPr/>
          <p:nvPr/>
        </p:nvGrpSpPr>
        <p:grpSpPr>
          <a:xfrm>
            <a:off x="8679838" y="2119769"/>
            <a:ext cx="3166335" cy="3118124"/>
            <a:chOff x="8679838" y="2119769"/>
            <a:chExt cx="3166335" cy="3118124"/>
          </a:xfrm>
        </p:grpSpPr>
        <p:pic>
          <p:nvPicPr>
            <p:cNvPr id="1030" name="Picture 6" descr="Characters, Profile Pictures, Software Developers">
              <a:extLst>
                <a:ext uri="{FF2B5EF4-FFF2-40B4-BE49-F238E27FC236}">
                  <a16:creationId xmlns:a16="http://schemas.microsoft.com/office/drawing/2014/main" id="{9DE162EC-670A-478C-8C23-1150738A50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79838" y="2119769"/>
              <a:ext cx="3166335" cy="165902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43A69F84-8050-46EB-B457-8BF767B8CA92}"/>
                </a:ext>
              </a:extLst>
            </p:cNvPr>
            <p:cNvSpPr txBox="1"/>
            <p:nvPr/>
          </p:nvSpPr>
          <p:spPr>
            <a:xfrm>
              <a:off x="9040398" y="4062187"/>
              <a:ext cx="2445220" cy="1175706"/>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Access</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Management</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grpSp>
        <p:nvGrpSpPr>
          <p:cNvPr id="9" name="Group 8">
            <a:extLst>
              <a:ext uri="{FF2B5EF4-FFF2-40B4-BE49-F238E27FC236}">
                <a16:creationId xmlns:a16="http://schemas.microsoft.com/office/drawing/2014/main" id="{4F4AEED5-47A5-44C0-9EEE-C7E15A3422CC}"/>
              </a:ext>
            </a:extLst>
          </p:cNvPr>
          <p:cNvGrpSpPr/>
          <p:nvPr/>
        </p:nvGrpSpPr>
        <p:grpSpPr>
          <a:xfrm>
            <a:off x="4635811" y="1957312"/>
            <a:ext cx="2920377" cy="3759174"/>
            <a:chOff x="4635811" y="1957312"/>
            <a:chExt cx="2920377" cy="3759174"/>
          </a:xfrm>
        </p:grpSpPr>
        <p:pic>
          <p:nvPicPr>
            <p:cNvPr id="1034" name="Picture 10" descr="Top Secret, Confidential, Classified, Stamp, Black Ops">
              <a:extLst>
                <a:ext uri="{FF2B5EF4-FFF2-40B4-BE49-F238E27FC236}">
                  <a16:creationId xmlns:a16="http://schemas.microsoft.com/office/drawing/2014/main" id="{8EEEF3BB-19F5-4244-9658-2432C4B926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35811" y="1957312"/>
              <a:ext cx="2920377" cy="198342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18F1E2BC-BFF9-4A2C-9186-A40F21E5E0AA}"/>
                </a:ext>
              </a:extLst>
            </p:cNvPr>
            <p:cNvSpPr txBox="1"/>
            <p:nvPr/>
          </p:nvSpPr>
          <p:spPr>
            <a:xfrm>
              <a:off x="5300588" y="4062187"/>
              <a:ext cx="1590820" cy="1654299"/>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Settings</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&amp; </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Secrets</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spTree>
    <p:extLst>
      <p:ext uri="{BB962C8B-B14F-4D97-AF65-F5344CB8AC3E}">
        <p14:creationId xmlns:p14="http://schemas.microsoft.com/office/powerpoint/2010/main" val="990974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9" presetClass="emph" presetSubtype="0" nodeType="withEffect">
                                  <p:stCondLst>
                                    <p:cond delay="0"/>
                                  </p:stCondLst>
                                  <p:childTnLst>
                                    <p:set>
                                      <p:cBhvr>
                                        <p:cTn id="14" dur="indefinite"/>
                                        <p:tgtEl>
                                          <p:spTgt spid="8"/>
                                        </p:tgtEl>
                                        <p:attrNameLst>
                                          <p:attrName>style.opacity</p:attrName>
                                        </p:attrNameLst>
                                      </p:cBhvr>
                                      <p:to>
                                        <p:strVal val="0.25"/>
                                      </p:to>
                                    </p:set>
                                    <p:animEffect filter="image" prLst="opacity: 0.25">
                                      <p:cBhvr rctx="IE">
                                        <p:cTn id="15" dur="indefinite"/>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9" presetClass="emph" presetSubtype="0" nodeType="withEffect">
                                  <p:stCondLst>
                                    <p:cond delay="0"/>
                                  </p:stCondLst>
                                  <p:childTnLst>
                                    <p:set>
                                      <p:cBhvr>
                                        <p:cTn id="22" dur="indefinite"/>
                                        <p:tgtEl>
                                          <p:spTgt spid="9"/>
                                        </p:tgtEl>
                                        <p:attrNameLst>
                                          <p:attrName>style.opacity</p:attrName>
                                        </p:attrNameLst>
                                      </p:cBhvr>
                                      <p:to>
                                        <p:strVal val="0.25"/>
                                      </p:to>
                                    </p:set>
                                    <p:animEffect filter="image" prLst="opacity: 0.25">
                                      <p:cBhvr rctx="IE">
                                        <p:cTn id="23" dur="indefinite"/>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B99C0AD-E08D-4693-A4DD-EF5323EDF90E}"/>
              </a:ext>
            </a:extLst>
          </p:cNvPr>
          <p:cNvSpPr>
            <a:spLocks noGrp="1"/>
          </p:cNvSpPr>
          <p:nvPr>
            <p:ph type="body" sz="quarter" idx="11"/>
          </p:nvPr>
        </p:nvSpPr>
        <p:spPr/>
        <p:txBody>
          <a:bodyPr/>
          <a:lstStyle/>
          <a:p>
            <a:r>
              <a:rPr lang="en-US" dirty="0">
                <a:solidFill>
                  <a:schemeClr val="accent1"/>
                </a:solidFill>
                <a:ea typeface="Segoe UI Historic" panose="020B0502040204020203" pitchFamily="34" charset="0"/>
              </a:rPr>
              <a:t>Hybrid</a:t>
            </a:r>
            <a:endParaRPr lang="nl-NL" dirty="0">
              <a:solidFill>
                <a:schemeClr val="accent1"/>
              </a:solidFill>
              <a:ea typeface="Segoe UI Historic" panose="020B0502040204020203" pitchFamily="34" charset="0"/>
            </a:endParaRPr>
          </a:p>
        </p:txBody>
      </p:sp>
      <p:grpSp>
        <p:nvGrpSpPr>
          <p:cNvPr id="9" name="Group 8">
            <a:extLst>
              <a:ext uri="{FF2B5EF4-FFF2-40B4-BE49-F238E27FC236}">
                <a16:creationId xmlns:a16="http://schemas.microsoft.com/office/drawing/2014/main" id="{E81DEF70-7E51-49C3-8461-479AF0D24A9D}"/>
              </a:ext>
            </a:extLst>
          </p:cNvPr>
          <p:cNvGrpSpPr/>
          <p:nvPr/>
        </p:nvGrpSpPr>
        <p:grpSpPr>
          <a:xfrm>
            <a:off x="313572" y="2394563"/>
            <a:ext cx="2154712" cy="2439684"/>
            <a:chOff x="313572" y="2394563"/>
            <a:chExt cx="2154712" cy="2439684"/>
          </a:xfrm>
        </p:grpSpPr>
        <p:pic>
          <p:nvPicPr>
            <p:cNvPr id="7" name="Graphic 6">
              <a:extLst>
                <a:ext uri="{FF2B5EF4-FFF2-40B4-BE49-F238E27FC236}">
                  <a16:creationId xmlns:a16="http://schemas.microsoft.com/office/drawing/2014/main" id="{1BFC5147-E149-4597-977F-02369EEA96E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3572" y="2394563"/>
              <a:ext cx="2154712" cy="2154712"/>
            </a:xfrm>
            <a:prstGeom prst="rect">
              <a:avLst/>
            </a:prstGeom>
          </p:spPr>
        </p:pic>
        <p:sp>
          <p:nvSpPr>
            <p:cNvPr id="4" name="Rectangle 3">
              <a:extLst>
                <a:ext uri="{FF2B5EF4-FFF2-40B4-BE49-F238E27FC236}">
                  <a16:creationId xmlns:a16="http://schemas.microsoft.com/office/drawing/2014/main" id="{042D5C5D-ED7F-4B84-9C72-A7B1B499A5C6}"/>
                </a:ext>
              </a:extLst>
            </p:cNvPr>
            <p:cNvSpPr/>
            <p:nvPr/>
          </p:nvSpPr>
          <p:spPr>
            <a:xfrm>
              <a:off x="846740" y="4295638"/>
              <a:ext cx="1048684" cy="538609"/>
            </a:xfrm>
            <a:prstGeom prst="rect">
              <a:avLst/>
            </a:prstGeom>
          </p:spPr>
          <p:txBody>
            <a:bodyPr wrap="none">
              <a:spAutoFit/>
            </a:bodyPr>
            <a:lstStyle/>
            <a:p>
              <a:pPr algn="ctr"/>
              <a:r>
                <a:rPr lang="en-US" sz="2900" dirty="0">
                  <a:solidFill>
                    <a:schemeClr val="accent1"/>
                  </a:solidFill>
                  <a:latin typeface="Segoe UI Light" panose="020B0502040204020203" pitchFamily="34" charset="0"/>
                  <a:ea typeface="Segoe UI Historic" panose="020B0502040204020203" pitchFamily="34" charset="0"/>
                  <a:cs typeface="Segoe UI Light" panose="020B0502040204020203" pitchFamily="34" charset="0"/>
                </a:rPr>
                <a:t>VNET</a:t>
              </a:r>
              <a:endParaRPr lang="nl-NL" sz="2900" dirty="0">
                <a:solidFill>
                  <a:schemeClr val="accent1"/>
                </a:solidFill>
                <a:latin typeface="Segoe UI Light" panose="020B0502040204020203" pitchFamily="34" charset="0"/>
                <a:ea typeface="Segoe UI Historic" panose="020B0502040204020203" pitchFamily="34" charset="0"/>
                <a:cs typeface="Segoe UI Light" panose="020B0502040204020203" pitchFamily="34" charset="0"/>
              </a:endParaRPr>
            </a:p>
          </p:txBody>
        </p:sp>
      </p:grpSp>
      <p:grpSp>
        <p:nvGrpSpPr>
          <p:cNvPr id="15" name="Group 14">
            <a:extLst>
              <a:ext uri="{FF2B5EF4-FFF2-40B4-BE49-F238E27FC236}">
                <a16:creationId xmlns:a16="http://schemas.microsoft.com/office/drawing/2014/main" id="{421063DF-4C7F-433E-A357-DAF4AECF7915}"/>
              </a:ext>
            </a:extLst>
          </p:cNvPr>
          <p:cNvGrpSpPr/>
          <p:nvPr/>
        </p:nvGrpSpPr>
        <p:grpSpPr>
          <a:xfrm>
            <a:off x="4602468" y="2507857"/>
            <a:ext cx="2374368" cy="2326390"/>
            <a:chOff x="4602468" y="2507857"/>
            <a:chExt cx="2374368" cy="2326390"/>
          </a:xfrm>
        </p:grpSpPr>
        <p:pic>
          <p:nvPicPr>
            <p:cNvPr id="2052" name="Picture 4" descr="Cyber Security, Security, Lock, Lock Icon, Lock Image">
              <a:extLst>
                <a:ext uri="{FF2B5EF4-FFF2-40B4-BE49-F238E27FC236}">
                  <a16:creationId xmlns:a16="http://schemas.microsoft.com/office/drawing/2014/main" id="{3C14044D-E414-4C38-B880-43CF4D40B3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98941" y="2507857"/>
              <a:ext cx="1787781" cy="1787781"/>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7D99F52B-4C54-4353-9B99-C5A0BE057AF1}"/>
                </a:ext>
              </a:extLst>
            </p:cNvPr>
            <p:cNvSpPr/>
            <p:nvPr/>
          </p:nvSpPr>
          <p:spPr>
            <a:xfrm>
              <a:off x="4602468" y="4295638"/>
              <a:ext cx="2374368" cy="538609"/>
            </a:xfrm>
            <a:prstGeom prst="rect">
              <a:avLst/>
            </a:prstGeom>
          </p:spPr>
          <p:txBody>
            <a:bodyPr wrap="none">
              <a:spAutoFit/>
            </a:bodyPr>
            <a:lstStyle/>
            <a:p>
              <a:pPr algn="ctr"/>
              <a:r>
                <a:rPr lang="en-US" sz="2900" dirty="0">
                  <a:solidFill>
                    <a:schemeClr val="accent1"/>
                  </a:solidFill>
                  <a:latin typeface="Segoe UI Light" panose="020B0502040204020203" pitchFamily="34" charset="0"/>
                  <a:ea typeface="Segoe UI Historic" panose="020B0502040204020203" pitchFamily="34" charset="0"/>
                  <a:cs typeface="Segoe UI Light" panose="020B0502040204020203" pitchFamily="34" charset="0"/>
                </a:rPr>
                <a:t>IP Whitelisting</a:t>
              </a:r>
              <a:endParaRPr lang="nl-NL" sz="2900" dirty="0">
                <a:solidFill>
                  <a:schemeClr val="accent1"/>
                </a:solidFill>
                <a:latin typeface="Segoe UI Light" panose="020B0502040204020203" pitchFamily="34" charset="0"/>
                <a:ea typeface="Segoe UI Historic" panose="020B0502040204020203" pitchFamily="34" charset="0"/>
                <a:cs typeface="Segoe UI Light" panose="020B0502040204020203" pitchFamily="34" charset="0"/>
              </a:endParaRPr>
            </a:p>
          </p:txBody>
        </p:sp>
      </p:grpSp>
      <p:grpSp>
        <p:nvGrpSpPr>
          <p:cNvPr id="14" name="Group 13">
            <a:extLst>
              <a:ext uri="{FF2B5EF4-FFF2-40B4-BE49-F238E27FC236}">
                <a16:creationId xmlns:a16="http://schemas.microsoft.com/office/drawing/2014/main" id="{BB881262-7C07-46E6-862C-ACAE688A8246}"/>
              </a:ext>
            </a:extLst>
          </p:cNvPr>
          <p:cNvGrpSpPr/>
          <p:nvPr/>
        </p:nvGrpSpPr>
        <p:grpSpPr>
          <a:xfrm>
            <a:off x="9362989" y="2727985"/>
            <a:ext cx="1941557" cy="2552538"/>
            <a:chOff x="9494281" y="2727985"/>
            <a:chExt cx="1941557" cy="2552538"/>
          </a:xfrm>
        </p:grpSpPr>
        <p:pic>
          <p:nvPicPr>
            <p:cNvPr id="12" name="Picture 11">
              <a:extLst>
                <a:ext uri="{FF2B5EF4-FFF2-40B4-BE49-F238E27FC236}">
                  <a16:creationId xmlns:a16="http://schemas.microsoft.com/office/drawing/2014/main" id="{65A126D8-9ED5-4EC2-A342-6A1ECCDEB278}"/>
                </a:ext>
              </a:extLst>
            </p:cNvPr>
            <p:cNvPicPr>
              <a:picLocks noChangeAspect="1"/>
            </p:cNvPicPr>
            <p:nvPr/>
          </p:nvPicPr>
          <p:blipFill>
            <a:blip r:embed="rId6"/>
            <a:stretch>
              <a:fillRect/>
            </a:stretch>
          </p:blipFill>
          <p:spPr>
            <a:xfrm>
              <a:off x="9688171" y="2727985"/>
              <a:ext cx="1553772" cy="1271268"/>
            </a:xfrm>
            <a:prstGeom prst="rect">
              <a:avLst/>
            </a:prstGeom>
          </p:spPr>
        </p:pic>
        <p:sp>
          <p:nvSpPr>
            <p:cNvPr id="13" name="Rectangle 12">
              <a:extLst>
                <a:ext uri="{FF2B5EF4-FFF2-40B4-BE49-F238E27FC236}">
                  <a16:creationId xmlns:a16="http://schemas.microsoft.com/office/drawing/2014/main" id="{27736302-2C5D-487D-AF48-E6DFA0E433BA}"/>
                </a:ext>
              </a:extLst>
            </p:cNvPr>
            <p:cNvSpPr/>
            <p:nvPr/>
          </p:nvSpPr>
          <p:spPr>
            <a:xfrm>
              <a:off x="9494281" y="4295638"/>
              <a:ext cx="1941557" cy="984885"/>
            </a:xfrm>
            <a:prstGeom prst="rect">
              <a:avLst/>
            </a:prstGeom>
          </p:spPr>
          <p:txBody>
            <a:bodyPr wrap="none">
              <a:spAutoFit/>
            </a:bodyPr>
            <a:lstStyle/>
            <a:p>
              <a:pPr algn="ctr"/>
              <a:r>
                <a:rPr lang="en-US" sz="2900" dirty="0">
                  <a:solidFill>
                    <a:schemeClr val="accent1"/>
                  </a:solidFill>
                  <a:latin typeface="Segoe UI Light" panose="020B0502040204020203" pitchFamily="34" charset="0"/>
                  <a:ea typeface="Segoe UI Historic" panose="020B0502040204020203" pitchFamily="34" charset="0"/>
                  <a:cs typeface="Segoe UI Light" panose="020B0502040204020203" pitchFamily="34" charset="0"/>
                </a:rPr>
                <a:t>Self-hosted</a:t>
              </a:r>
            </a:p>
            <a:p>
              <a:pPr algn="ctr"/>
              <a:r>
                <a:rPr lang="en-US" sz="2900" dirty="0">
                  <a:solidFill>
                    <a:schemeClr val="accent1"/>
                  </a:solidFill>
                  <a:latin typeface="Segoe UI Light" panose="020B0502040204020203" pitchFamily="34" charset="0"/>
                  <a:ea typeface="Segoe UI Historic" panose="020B0502040204020203" pitchFamily="34" charset="0"/>
                  <a:cs typeface="Segoe UI Light" panose="020B0502040204020203" pitchFamily="34" charset="0"/>
                </a:rPr>
                <a:t>Gateway</a:t>
              </a:r>
              <a:endParaRPr lang="nl-NL" sz="2900" dirty="0">
                <a:solidFill>
                  <a:schemeClr val="accent1"/>
                </a:solidFill>
                <a:latin typeface="Segoe UI Light" panose="020B0502040204020203" pitchFamily="34" charset="0"/>
                <a:ea typeface="Segoe UI Historic" panose="020B0502040204020203" pitchFamily="34" charset="0"/>
                <a:cs typeface="Segoe UI Light" panose="020B0502040204020203" pitchFamily="34" charset="0"/>
              </a:endParaRPr>
            </a:p>
          </p:txBody>
        </p:sp>
      </p:grpSp>
    </p:spTree>
    <p:extLst>
      <p:ext uri="{BB962C8B-B14F-4D97-AF65-F5344CB8AC3E}">
        <p14:creationId xmlns:p14="http://schemas.microsoft.com/office/powerpoint/2010/main" val="3350197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par>
                                <p:cTn id="13" presetID="9" presetClass="emph" presetSubtype="0" nodeType="withEffect">
                                  <p:stCondLst>
                                    <p:cond delay="0"/>
                                  </p:stCondLst>
                                  <p:childTnLst>
                                    <p:set>
                                      <p:cBhvr>
                                        <p:cTn id="14" dur="indefinite"/>
                                        <p:tgtEl>
                                          <p:spTgt spid="9"/>
                                        </p:tgtEl>
                                        <p:attrNameLst>
                                          <p:attrName>style.opacity</p:attrName>
                                        </p:attrNameLst>
                                      </p:cBhvr>
                                      <p:to>
                                        <p:strVal val="0.25"/>
                                      </p:to>
                                    </p:set>
                                    <p:animEffect filter="image" prLst="opacity: 0.25">
                                      <p:cBhvr rctx="IE">
                                        <p:cTn id="15" dur="indefinite"/>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9" presetClass="emph" presetSubtype="0" nodeType="withEffect">
                                  <p:stCondLst>
                                    <p:cond delay="0"/>
                                  </p:stCondLst>
                                  <p:childTnLst>
                                    <p:set>
                                      <p:cBhvr>
                                        <p:cTn id="22" dur="indefinite"/>
                                        <p:tgtEl>
                                          <p:spTgt spid="15"/>
                                        </p:tgtEl>
                                        <p:attrNameLst>
                                          <p:attrName>style.opacity</p:attrName>
                                        </p:attrNameLst>
                                      </p:cBhvr>
                                      <p:to>
                                        <p:strVal val="0.25"/>
                                      </p:to>
                                    </p:set>
                                    <p:animEffect filter="image" prLst="opacity: 0.25">
                                      <p:cBhvr rctx="IE">
                                        <p:cTn id="23" dur="indefinite"/>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A2C632-D489-46B6-B859-7AAE9B391640}"/>
              </a:ext>
            </a:extLst>
          </p:cNvPr>
          <p:cNvSpPr>
            <a:spLocks noGrp="1"/>
          </p:cNvSpPr>
          <p:nvPr>
            <p:ph type="ctrTitle"/>
          </p:nvPr>
        </p:nvSpPr>
        <p:spPr/>
        <p:txBody>
          <a:bodyPr/>
          <a:lstStyle/>
          <a:p>
            <a:r>
              <a:rPr lang="en-US" dirty="0"/>
              <a:t>Policies</a:t>
            </a:r>
            <a:endParaRPr lang="nl-NL" dirty="0"/>
          </a:p>
        </p:txBody>
      </p:sp>
      <p:sp>
        <p:nvSpPr>
          <p:cNvPr id="2" name="Subtitle 1">
            <a:extLst>
              <a:ext uri="{FF2B5EF4-FFF2-40B4-BE49-F238E27FC236}">
                <a16:creationId xmlns:a16="http://schemas.microsoft.com/office/drawing/2014/main" id="{F4A22C91-1AD3-4BD2-9253-FD36CF7380FA}"/>
              </a:ext>
            </a:extLst>
          </p:cNvPr>
          <p:cNvSpPr>
            <a:spLocks noGrp="1"/>
          </p:cNvSpPr>
          <p:nvPr>
            <p:ph type="subTitle" idx="1"/>
          </p:nvPr>
        </p:nvSpPr>
        <p:spPr/>
        <p:txBody>
          <a:bodyPr>
            <a:normAutofit/>
          </a:bodyPr>
          <a:lstStyle/>
          <a:p>
            <a:endParaRPr lang="nl-NL"/>
          </a:p>
        </p:txBody>
      </p:sp>
    </p:spTree>
    <p:extLst>
      <p:ext uri="{BB962C8B-B14F-4D97-AF65-F5344CB8AC3E}">
        <p14:creationId xmlns:p14="http://schemas.microsoft.com/office/powerpoint/2010/main" val="927817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B4510BF-876D-4F81-AFAB-5DEE989ADBCC}"/>
              </a:ext>
            </a:extLst>
          </p:cNvPr>
          <p:cNvSpPr>
            <a:spLocks noGrp="1"/>
          </p:cNvSpPr>
          <p:nvPr>
            <p:ph type="body" sz="quarter" idx="11"/>
          </p:nvPr>
        </p:nvSpPr>
        <p:spPr/>
        <p:txBody>
          <a:bodyPr/>
          <a:lstStyle/>
          <a:p>
            <a:r>
              <a:rPr lang="en-US" dirty="0">
                <a:solidFill>
                  <a:schemeClr val="accent1"/>
                </a:solidFill>
              </a:rPr>
              <a:t>Policies</a:t>
            </a:r>
            <a:endParaRPr lang="nl-NL" dirty="0">
              <a:solidFill>
                <a:schemeClr val="accent1"/>
              </a:solidFill>
            </a:endParaRPr>
          </a:p>
        </p:txBody>
      </p:sp>
      <p:grpSp>
        <p:nvGrpSpPr>
          <p:cNvPr id="11" name="Group 10">
            <a:extLst>
              <a:ext uri="{FF2B5EF4-FFF2-40B4-BE49-F238E27FC236}">
                <a16:creationId xmlns:a16="http://schemas.microsoft.com/office/drawing/2014/main" id="{77F65996-64D8-4A38-8A16-CCB801BB2938}"/>
              </a:ext>
            </a:extLst>
          </p:cNvPr>
          <p:cNvGrpSpPr/>
          <p:nvPr/>
        </p:nvGrpSpPr>
        <p:grpSpPr>
          <a:xfrm>
            <a:off x="444520" y="2488373"/>
            <a:ext cx="2159465" cy="3240406"/>
            <a:chOff x="444520" y="2488373"/>
            <a:chExt cx="2159465" cy="3240406"/>
          </a:xfrm>
        </p:grpSpPr>
        <p:pic>
          <p:nvPicPr>
            <p:cNvPr id="9" name="Picture 8">
              <a:extLst>
                <a:ext uri="{FF2B5EF4-FFF2-40B4-BE49-F238E27FC236}">
                  <a16:creationId xmlns:a16="http://schemas.microsoft.com/office/drawing/2014/main" id="{95D86E65-3845-4109-9291-9902726060F4}"/>
                </a:ext>
              </a:extLst>
            </p:cNvPr>
            <p:cNvPicPr>
              <a:picLocks noChangeAspect="1"/>
            </p:cNvPicPr>
            <p:nvPr/>
          </p:nvPicPr>
          <p:blipFill>
            <a:blip r:embed="rId3"/>
            <a:stretch>
              <a:fillRect/>
            </a:stretch>
          </p:blipFill>
          <p:spPr>
            <a:xfrm>
              <a:off x="444520" y="2488373"/>
              <a:ext cx="2159465" cy="996926"/>
            </a:xfrm>
            <a:prstGeom prst="rect">
              <a:avLst/>
            </a:prstGeom>
          </p:spPr>
        </p:pic>
        <p:sp>
          <p:nvSpPr>
            <p:cNvPr id="8" name="TextBox 7">
              <a:extLst>
                <a:ext uri="{FF2B5EF4-FFF2-40B4-BE49-F238E27FC236}">
                  <a16:creationId xmlns:a16="http://schemas.microsoft.com/office/drawing/2014/main" id="{ADC10287-E25E-47EA-A12E-158BEDDB098A}"/>
                </a:ext>
              </a:extLst>
            </p:cNvPr>
            <p:cNvSpPr txBox="1"/>
            <p:nvPr/>
          </p:nvSpPr>
          <p:spPr>
            <a:xfrm>
              <a:off x="456332" y="4074480"/>
              <a:ext cx="2135841" cy="1654299"/>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Capabilities</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&amp;</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Restrictions</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grpSp>
        <p:nvGrpSpPr>
          <p:cNvPr id="17" name="Group 16">
            <a:extLst>
              <a:ext uri="{FF2B5EF4-FFF2-40B4-BE49-F238E27FC236}">
                <a16:creationId xmlns:a16="http://schemas.microsoft.com/office/drawing/2014/main" id="{A56D670F-2CEA-49D8-93F0-AF811254F431}"/>
              </a:ext>
            </a:extLst>
          </p:cNvPr>
          <p:cNvGrpSpPr/>
          <p:nvPr/>
        </p:nvGrpSpPr>
        <p:grpSpPr>
          <a:xfrm>
            <a:off x="9583279" y="2367128"/>
            <a:ext cx="2164201" cy="2404466"/>
            <a:chOff x="6658422" y="2367128"/>
            <a:chExt cx="2164201" cy="2404466"/>
          </a:xfrm>
        </p:grpSpPr>
        <p:pic>
          <p:nvPicPr>
            <p:cNvPr id="2052" name="Picture 4" descr="Fence, Wood Fence, Fence Element, Garden Fence, Paling">
              <a:extLst>
                <a:ext uri="{FF2B5EF4-FFF2-40B4-BE49-F238E27FC236}">
                  <a16:creationId xmlns:a16="http://schemas.microsoft.com/office/drawing/2014/main" id="{C9C18086-7D5A-41A4-ACDC-F556BF74E8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8422" y="2367128"/>
              <a:ext cx="2164201" cy="1118171"/>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EF789FCA-ECD6-4A46-86C6-03B3913CD94C}"/>
                </a:ext>
              </a:extLst>
            </p:cNvPr>
            <p:cNvSpPr txBox="1"/>
            <p:nvPr/>
          </p:nvSpPr>
          <p:spPr>
            <a:xfrm>
              <a:off x="6930685" y="4074480"/>
              <a:ext cx="1619674" cy="697114"/>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Scoping</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grpSp>
        <p:nvGrpSpPr>
          <p:cNvPr id="5" name="Group 4">
            <a:extLst>
              <a:ext uri="{FF2B5EF4-FFF2-40B4-BE49-F238E27FC236}">
                <a16:creationId xmlns:a16="http://schemas.microsoft.com/office/drawing/2014/main" id="{66E3ED64-6D85-404E-96E6-AC0432383831}"/>
              </a:ext>
            </a:extLst>
          </p:cNvPr>
          <p:cNvGrpSpPr/>
          <p:nvPr/>
        </p:nvGrpSpPr>
        <p:grpSpPr>
          <a:xfrm>
            <a:off x="4779325" y="2367128"/>
            <a:ext cx="2633349" cy="3085816"/>
            <a:chOff x="4779325" y="2367128"/>
            <a:chExt cx="2633349" cy="3085816"/>
          </a:xfrm>
        </p:grpSpPr>
        <p:sp>
          <p:nvSpPr>
            <p:cNvPr id="12" name="TextBox 11">
              <a:extLst>
                <a:ext uri="{FF2B5EF4-FFF2-40B4-BE49-F238E27FC236}">
                  <a16:creationId xmlns:a16="http://schemas.microsoft.com/office/drawing/2014/main" id="{A0CF73E7-C600-445B-AC5A-6B58171BE89D}"/>
                </a:ext>
              </a:extLst>
            </p:cNvPr>
            <p:cNvSpPr txBox="1"/>
            <p:nvPr/>
          </p:nvSpPr>
          <p:spPr>
            <a:xfrm>
              <a:off x="4779325" y="3798645"/>
              <a:ext cx="2633349" cy="1654299"/>
            </a:xfrm>
            <a:prstGeom prst="rect">
              <a:avLst/>
            </a:prstGeom>
            <a:noFill/>
          </p:spPr>
          <p:txBody>
            <a:bodyPr wrap="none" lIns="182880" tIns="146304" rIns="182880" bIns="146304" rtlCol="0">
              <a:spAutoFit/>
            </a:bodyPr>
            <a:lstStyle/>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Chaining</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&amp;</a:t>
              </a:r>
            </a:p>
            <a:p>
              <a:pPr algn="ctr">
                <a:lnSpc>
                  <a:spcPct val="90000"/>
                </a:lnSpc>
                <a:spcAft>
                  <a:spcPts val="600"/>
                </a:spcAft>
              </a:pPr>
              <a:r>
                <a:rPr lang="en-US" sz="2900" dirty="0">
                  <a:solidFill>
                    <a:schemeClr val="accent1"/>
                  </a:solidFill>
                  <a:latin typeface="Segoe UI Light" panose="020B0502040204020203" pitchFamily="34" charset="0"/>
                  <a:cs typeface="Segoe UI Light" panose="020B0502040204020203" pitchFamily="34" charset="0"/>
                </a:rPr>
                <a:t>Error Handling</a:t>
              </a:r>
              <a:endParaRPr lang="en-NL" sz="2900" dirty="0" err="1">
                <a:solidFill>
                  <a:schemeClr val="accent1"/>
                </a:solidFill>
                <a:latin typeface="Segoe UI Light" panose="020B0502040204020203" pitchFamily="34" charset="0"/>
                <a:cs typeface="Segoe UI Light" panose="020B0502040204020203" pitchFamily="34" charset="0"/>
              </a:endParaRPr>
            </a:p>
          </p:txBody>
        </p:sp>
        <p:grpSp>
          <p:nvGrpSpPr>
            <p:cNvPr id="4" name="Group 3">
              <a:extLst>
                <a:ext uri="{FF2B5EF4-FFF2-40B4-BE49-F238E27FC236}">
                  <a16:creationId xmlns:a16="http://schemas.microsoft.com/office/drawing/2014/main" id="{6263DBEB-A0E4-4EFC-941B-3553F429237B}"/>
                </a:ext>
              </a:extLst>
            </p:cNvPr>
            <p:cNvGrpSpPr/>
            <p:nvPr/>
          </p:nvGrpSpPr>
          <p:grpSpPr>
            <a:xfrm>
              <a:off x="5769568" y="2367128"/>
              <a:ext cx="652864" cy="1061872"/>
              <a:chOff x="5669280" y="2147365"/>
              <a:chExt cx="743319" cy="1327356"/>
            </a:xfrm>
          </p:grpSpPr>
          <p:sp>
            <p:nvSpPr>
              <p:cNvPr id="3" name="Arrow: Down 2">
                <a:extLst>
                  <a:ext uri="{FF2B5EF4-FFF2-40B4-BE49-F238E27FC236}">
                    <a16:creationId xmlns:a16="http://schemas.microsoft.com/office/drawing/2014/main" id="{96AB9516-9BF8-4DE3-955C-AB491C6B8818}"/>
                  </a:ext>
                </a:extLst>
              </p:cNvPr>
              <p:cNvSpPr/>
              <p:nvPr/>
            </p:nvSpPr>
            <p:spPr bwMode="auto">
              <a:xfrm>
                <a:off x="5669280" y="2147365"/>
                <a:ext cx="743319" cy="442452"/>
              </a:xfrm>
              <a:prstGeom prst="down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NL" sz="2900" dirty="0">
                  <a:solidFill>
                    <a:schemeClr val="accent1"/>
                  </a:solidFill>
                  <a:latin typeface="Segoe UI Light" panose="020B0502040204020203" pitchFamily="34" charset="0"/>
                  <a:cs typeface="Segoe UI Light" panose="020B0502040204020203" pitchFamily="34" charset="0"/>
                </a:endParaRPr>
              </a:p>
            </p:txBody>
          </p:sp>
          <p:sp>
            <p:nvSpPr>
              <p:cNvPr id="15" name="Arrow: Down 14">
                <a:extLst>
                  <a:ext uri="{FF2B5EF4-FFF2-40B4-BE49-F238E27FC236}">
                    <a16:creationId xmlns:a16="http://schemas.microsoft.com/office/drawing/2014/main" id="{A92064A9-F98C-4A29-834A-08207D0B8CED}"/>
                  </a:ext>
                </a:extLst>
              </p:cNvPr>
              <p:cNvSpPr/>
              <p:nvPr/>
            </p:nvSpPr>
            <p:spPr bwMode="auto">
              <a:xfrm>
                <a:off x="5669280" y="2589817"/>
                <a:ext cx="743319" cy="442452"/>
              </a:xfrm>
              <a:prstGeom prst="downArrow">
                <a:avLst/>
              </a:prstGeom>
              <a:solidFill>
                <a:schemeClr val="accent1">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NL" sz="2900" dirty="0">
                  <a:solidFill>
                    <a:schemeClr val="accent1"/>
                  </a:solidFill>
                  <a:latin typeface="Segoe UI Light" panose="020B0502040204020203" pitchFamily="34" charset="0"/>
                  <a:cs typeface="Segoe UI Light" panose="020B0502040204020203" pitchFamily="34" charset="0"/>
                </a:endParaRPr>
              </a:p>
            </p:txBody>
          </p:sp>
          <p:sp>
            <p:nvSpPr>
              <p:cNvPr id="16" name="Arrow: Down 15">
                <a:extLst>
                  <a:ext uri="{FF2B5EF4-FFF2-40B4-BE49-F238E27FC236}">
                    <a16:creationId xmlns:a16="http://schemas.microsoft.com/office/drawing/2014/main" id="{8610FD71-BCD4-4098-84BA-5E31EF1A0D05}"/>
                  </a:ext>
                </a:extLst>
              </p:cNvPr>
              <p:cNvSpPr/>
              <p:nvPr/>
            </p:nvSpPr>
            <p:spPr bwMode="auto">
              <a:xfrm>
                <a:off x="5669280" y="3032269"/>
                <a:ext cx="743319" cy="442452"/>
              </a:xfrm>
              <a:prstGeom prst="downArrow">
                <a:avLst/>
              </a:prstGeom>
              <a:solidFill>
                <a:schemeClr val="accent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NL" sz="2900" dirty="0">
                  <a:solidFill>
                    <a:schemeClr val="accent1"/>
                  </a:solidFill>
                  <a:latin typeface="Segoe UI Light" panose="020B0502040204020203" pitchFamily="34" charset="0"/>
                  <a:cs typeface="Segoe UI Light" panose="020B0502040204020203" pitchFamily="34" charset="0"/>
                </a:endParaRPr>
              </a:p>
            </p:txBody>
          </p:sp>
        </p:grpSp>
      </p:grpSp>
    </p:spTree>
    <p:extLst>
      <p:ext uri="{BB962C8B-B14F-4D97-AF65-F5344CB8AC3E}">
        <p14:creationId xmlns:p14="http://schemas.microsoft.com/office/powerpoint/2010/main" val="23078490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9" presetClass="emph" presetSubtype="0" nodeType="withEffect">
                                  <p:stCondLst>
                                    <p:cond delay="0"/>
                                  </p:stCondLst>
                                  <p:childTnLst>
                                    <p:set>
                                      <p:cBhvr>
                                        <p:cTn id="14" dur="indefinite"/>
                                        <p:tgtEl>
                                          <p:spTgt spid="11"/>
                                        </p:tgtEl>
                                        <p:attrNameLst>
                                          <p:attrName>style.opacity</p:attrName>
                                        </p:attrNameLst>
                                      </p:cBhvr>
                                      <p:to>
                                        <p:strVal val="0.25"/>
                                      </p:to>
                                    </p:set>
                                    <p:animEffect filter="image" prLst="opacity: 0.25">
                                      <p:cBhvr rctx="IE">
                                        <p:cTn id="15" dur="indefinite"/>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9" presetClass="emph" presetSubtype="0" nodeType="withEffect">
                                  <p:stCondLst>
                                    <p:cond delay="0"/>
                                  </p:stCondLst>
                                  <p:childTnLst>
                                    <p:set>
                                      <p:cBhvr>
                                        <p:cTn id="22" dur="indefinite"/>
                                        <p:tgtEl>
                                          <p:spTgt spid="5"/>
                                        </p:tgtEl>
                                        <p:attrNameLst>
                                          <p:attrName>style.opacity</p:attrName>
                                        </p:attrNameLst>
                                      </p:cBhvr>
                                      <p:to>
                                        <p:strVal val="0.25"/>
                                      </p:to>
                                    </p:set>
                                    <p:animEffect filter="image" prLst="opacity: 0.25">
                                      <p:cBhvr rctx="IE">
                                        <p:cTn id="23" dur="indefinite"/>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otion10 theme">
  <a:themeElements>
    <a:clrScheme name="Motion10">
      <a:dk1>
        <a:srgbClr val="3F3F3F"/>
      </a:dk1>
      <a:lt1>
        <a:srgbClr val="FFFFFF"/>
      </a:lt1>
      <a:dk2>
        <a:srgbClr val="44546A"/>
      </a:dk2>
      <a:lt2>
        <a:srgbClr val="E7E6E6"/>
      </a:lt2>
      <a:accent1>
        <a:srgbClr val="642D91"/>
      </a:accent1>
      <a:accent2>
        <a:srgbClr val="0078C8"/>
      </a:accent2>
      <a:accent3>
        <a:srgbClr val="EB0087"/>
      </a:accent3>
      <a:accent4>
        <a:srgbClr val="BEB432"/>
      </a:accent4>
      <a:accent5>
        <a:srgbClr val="FFC000"/>
      </a:accent5>
      <a:accent6>
        <a:srgbClr val="70AD47"/>
      </a:accent6>
      <a:hlink>
        <a:srgbClr val="0563C1"/>
      </a:hlink>
      <a:folHlink>
        <a:srgbClr val="954F72"/>
      </a:folHlink>
    </a:clrScheme>
    <a:fontScheme name="Motion10">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8">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43A6CD1-E46A-4A04-9DE5-E10B67ED5A50}">
  <we:reference id="wa104178141" version="3.10.0.52" store="en-US" storeType="OMEX"/>
  <we:alternateReferences>
    <we:reference id="wa104178141" version="3.10.0.52"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9146</TotalTime>
  <Words>806</Words>
  <Application>Microsoft Office PowerPoint</Application>
  <PresentationFormat>Widescreen</PresentationFormat>
  <Paragraphs>189</Paragraphs>
  <Slides>15</Slides>
  <Notes>15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Calibri</vt:lpstr>
      <vt:lpstr>Helvetica LT Std Bold</vt:lpstr>
      <vt:lpstr>Segoe Pro SemiLight</vt:lpstr>
      <vt:lpstr>Segoe UI</vt:lpstr>
      <vt:lpstr>Segoe UI Light</vt:lpstr>
      <vt:lpstr>Segoe UI Semibold</vt:lpstr>
      <vt:lpstr>Segoe UI Semilight</vt:lpstr>
      <vt:lpstr>Wingdings</vt:lpstr>
      <vt:lpstr>Motion10 theme</vt:lpstr>
      <vt:lpstr>Titel Presentatie</vt:lpstr>
      <vt:lpstr>PowerPoint Presentation</vt:lpstr>
      <vt:lpstr>API Management</vt:lpstr>
      <vt:lpstr>PowerPoint Presentation</vt:lpstr>
      <vt:lpstr>PowerPoint Presentation</vt:lpstr>
      <vt:lpstr>PowerPoint Presentation</vt:lpstr>
      <vt:lpstr>PowerPoint Presentation</vt:lpstr>
      <vt:lpstr>Policies</vt:lpstr>
      <vt:lpstr>PowerPoint Presentation</vt:lpstr>
      <vt:lpstr>PowerPoint Presentation</vt:lpstr>
      <vt:lpstr>PowerPoint Presentation</vt:lpstr>
      <vt:lpstr>PowerPoint Presentation</vt:lpstr>
      <vt:lpstr>Almost done…</vt:lpstr>
      <vt:lpstr>Recap</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Eldert Grootenboer</dc:creator>
  <cp:lastModifiedBy>Eldert Grootenboer</cp:lastModifiedBy>
  <cp:revision>16</cp:revision>
  <dcterms:created xsi:type="dcterms:W3CDTF">2018-06-22T09:14:06Z</dcterms:created>
  <dcterms:modified xsi:type="dcterms:W3CDTF">2021-06-17T08:32:00Z</dcterms:modified>
</cp:coreProperties>
</file>

<file path=docProps/thumbnail.jpeg>
</file>